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4A1"/>
    <a:srgbClr val="BF3C48"/>
    <a:srgbClr val="F67B28"/>
    <a:srgbClr val="DD842C"/>
    <a:srgbClr val="F07D29"/>
    <a:srgbClr val="47627F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690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6D0A5-79A6-4781-946F-52416E3C16C7}" type="doc">
      <dgm:prSet loTypeId="urn:microsoft.com/office/officeart/2005/8/layout/v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95E776-3084-410A-9FFC-483E059A3C30}">
      <dgm:prSet phldrT="[Текст]" custT="1"/>
      <dgm:spPr>
        <a:gradFill rotWithShape="0">
          <a:gsLst>
            <a:gs pos="3000">
              <a:srgbClr val="DD842C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ru-RU" sz="3200" b="1" dirty="0" smtClean="0"/>
        </a:p>
        <a:p>
          <a:r>
            <a:rPr lang="ru-RU" sz="3200" b="1" dirty="0" smtClean="0"/>
            <a:t> </a:t>
          </a:r>
          <a:r>
            <a:rPr lang="ru-RU" sz="2400" b="1" dirty="0" smtClean="0"/>
            <a:t>АОП разработана в соответствии:</a:t>
          </a:r>
        </a:p>
        <a:p>
          <a:endParaRPr lang="ru-RU" sz="1800" b="1" dirty="0" smtClean="0"/>
        </a:p>
        <a:p>
          <a:endParaRPr lang="ru-RU" sz="1700" dirty="0"/>
        </a:p>
      </dgm:t>
    </dgm:pt>
    <dgm:pt modelId="{F7A11EA8-F765-4A90-B9E2-1EA874291144}" type="parTrans" cxnId="{58BC83A5-489C-4A48-9E55-1C1CF995928C}">
      <dgm:prSet/>
      <dgm:spPr/>
      <dgm:t>
        <a:bodyPr/>
        <a:lstStyle/>
        <a:p>
          <a:endParaRPr lang="ru-RU"/>
        </a:p>
      </dgm:t>
    </dgm:pt>
    <dgm:pt modelId="{BFCD1B61-623A-405C-AE77-AE2C22E813A4}" type="sibTrans" cxnId="{58BC83A5-489C-4A48-9E55-1C1CF995928C}">
      <dgm:prSet/>
      <dgm:spPr/>
      <dgm:t>
        <a:bodyPr/>
        <a:lstStyle/>
        <a:p>
          <a:endParaRPr lang="ru-RU"/>
        </a:p>
      </dgm:t>
    </dgm:pt>
    <dgm:pt modelId="{581E2536-F6D9-47ED-88A3-35DEA5F84191}">
      <dgm:prSet phldrT="[Текст]"/>
      <dgm:spPr>
        <a:solidFill>
          <a:srgbClr val="F07D29"/>
        </a:solidFill>
      </dgm:spPr>
      <dgm:t>
        <a:bodyPr/>
        <a:lstStyle/>
        <a:p>
          <a:r>
            <a:rPr lang="ru-RU" sz="1300" dirty="0" smtClean="0"/>
            <a:t>с ФГОС дошкольного </a:t>
          </a:r>
          <a:r>
            <a:rPr lang="ru-RU" sz="1300" dirty="0" smtClean="0"/>
            <a:t>образования.</a:t>
          </a:r>
          <a:endParaRPr lang="ru-RU" sz="1300" dirty="0"/>
        </a:p>
      </dgm:t>
    </dgm:pt>
    <dgm:pt modelId="{4AE277CC-28C5-41F2-B257-511951EECC50}" type="parTrans" cxnId="{81210ED1-253C-482E-853F-E9AACE4EA5E7}">
      <dgm:prSet/>
      <dgm:spPr/>
      <dgm:t>
        <a:bodyPr/>
        <a:lstStyle/>
        <a:p>
          <a:endParaRPr lang="ru-RU"/>
        </a:p>
      </dgm:t>
    </dgm:pt>
    <dgm:pt modelId="{AC8385E8-1DE5-42F4-9055-F6819A04101B}" type="sibTrans" cxnId="{81210ED1-253C-482E-853F-E9AACE4EA5E7}">
      <dgm:prSet/>
      <dgm:spPr/>
      <dgm:t>
        <a:bodyPr/>
        <a:lstStyle/>
        <a:p>
          <a:endParaRPr lang="ru-RU"/>
        </a:p>
      </dgm:t>
    </dgm:pt>
    <dgm:pt modelId="{4A7994D2-88B9-4CF5-8947-9A60C51270D2}">
      <dgm:prSet phldrT="[Текст]"/>
      <dgm:spPr>
        <a:solidFill>
          <a:srgbClr val="F07D29"/>
        </a:solidFill>
      </dgm:spPr>
      <dgm:t>
        <a:bodyPr/>
        <a:lstStyle/>
        <a:p>
          <a:r>
            <a:rPr lang="ru-RU" sz="1300" dirty="0" smtClean="0"/>
            <a:t>с </a:t>
          </a:r>
          <a:r>
            <a:rPr lang="ru-RU" sz="1300" dirty="0" smtClean="0"/>
            <a:t>Федеральной адаптированной образовательной программы дошкольного образования (далее – ФАОП ДО</a:t>
          </a:r>
          <a:r>
            <a:rPr lang="ru-RU" sz="1300" dirty="0" smtClean="0"/>
            <a:t>).</a:t>
          </a:r>
          <a:endParaRPr lang="ru-RU" sz="1300" dirty="0"/>
        </a:p>
      </dgm:t>
    </dgm:pt>
    <dgm:pt modelId="{F49FBDDC-488D-4B02-B7B4-938702AAC1F4}" type="parTrans" cxnId="{9D3EDE0F-9051-4D00-934D-B0A2BEA92DDD}">
      <dgm:prSet/>
      <dgm:spPr/>
      <dgm:t>
        <a:bodyPr/>
        <a:lstStyle/>
        <a:p>
          <a:endParaRPr lang="ru-RU"/>
        </a:p>
      </dgm:t>
    </dgm:pt>
    <dgm:pt modelId="{567B85AE-49BB-432A-B7F8-2DB0FFFA79C3}" type="sibTrans" cxnId="{9D3EDE0F-9051-4D00-934D-B0A2BEA92DDD}">
      <dgm:prSet/>
      <dgm:spPr/>
      <dgm:t>
        <a:bodyPr/>
        <a:lstStyle/>
        <a:p>
          <a:endParaRPr lang="ru-RU"/>
        </a:p>
      </dgm:t>
    </dgm:pt>
    <dgm:pt modelId="{1B0C6CDF-89F9-494D-BC64-F03572DBB2A3}">
      <dgm:prSet phldrT="[Текст]" custT="1"/>
      <dgm:spPr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2400" b="1" dirty="0" smtClean="0"/>
            <a:t>Статус </a:t>
          </a:r>
          <a:r>
            <a:rPr lang="ru-RU" sz="2400" b="1" dirty="0" smtClean="0"/>
            <a:t>АОП </a:t>
          </a:r>
          <a:endParaRPr lang="ru-RU" sz="2400" dirty="0"/>
        </a:p>
      </dgm:t>
    </dgm:pt>
    <dgm:pt modelId="{5A59E32F-C9ED-4C80-B0F5-B9601D25A609}" type="parTrans" cxnId="{911A4708-6C9D-4D6A-864D-EEEB93E4FE05}">
      <dgm:prSet/>
      <dgm:spPr/>
      <dgm:t>
        <a:bodyPr/>
        <a:lstStyle/>
        <a:p>
          <a:endParaRPr lang="ru-RU"/>
        </a:p>
      </dgm:t>
    </dgm:pt>
    <dgm:pt modelId="{CE12D3E4-669A-4D4B-B7A0-E52CFD6DB93E}" type="sibTrans" cxnId="{911A4708-6C9D-4D6A-864D-EEEB93E4FE05}">
      <dgm:prSet/>
      <dgm:spPr/>
      <dgm:t>
        <a:bodyPr/>
        <a:lstStyle/>
        <a:p>
          <a:endParaRPr lang="ru-RU"/>
        </a:p>
      </dgm:t>
    </dgm:pt>
    <dgm:pt modelId="{CE993164-EABC-49E5-898F-1B20B82E0C1E}">
      <dgm:prSet phldrT="[Текст]"/>
      <dgm:spPr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1300" dirty="0" smtClean="0"/>
            <a:t>Имеет статус нормативного документа.</a:t>
          </a:r>
          <a:endParaRPr lang="ru-RU" sz="1300" dirty="0"/>
        </a:p>
      </dgm:t>
    </dgm:pt>
    <dgm:pt modelId="{7D6B9DFE-95C2-44A8-A74E-0A04479E9C4B}" type="parTrans" cxnId="{B9A621CD-EB18-43AD-82AE-57F9C4D89ED0}">
      <dgm:prSet/>
      <dgm:spPr/>
      <dgm:t>
        <a:bodyPr/>
        <a:lstStyle/>
        <a:p>
          <a:endParaRPr lang="ru-RU"/>
        </a:p>
      </dgm:t>
    </dgm:pt>
    <dgm:pt modelId="{4536E077-B9E5-43FB-9E81-ECE123FE3F20}" type="sibTrans" cxnId="{B9A621CD-EB18-43AD-82AE-57F9C4D89ED0}">
      <dgm:prSet/>
      <dgm:spPr/>
      <dgm:t>
        <a:bodyPr/>
        <a:lstStyle/>
        <a:p>
          <a:endParaRPr lang="ru-RU"/>
        </a:p>
      </dgm:t>
    </dgm:pt>
    <dgm:pt modelId="{3E84F7EC-0BB4-4BF3-8310-09650B51E07C}">
      <dgm:prSet phldrT="[Текст]" custT="1"/>
      <dgm:spPr>
        <a:gradFill rotWithShape="0">
          <a:gsLst>
            <a:gs pos="47000">
              <a:schemeClr val="accent1">
                <a:lumMod val="50000"/>
              </a:schemeClr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ru-RU" sz="2400" b="1" dirty="0" smtClean="0"/>
            <a:t>Объём АОП </a:t>
          </a:r>
          <a:endParaRPr lang="ru-RU" sz="2400" b="1" dirty="0" smtClean="0"/>
        </a:p>
        <a:p>
          <a:endParaRPr lang="ru-RU" sz="1700" dirty="0"/>
        </a:p>
      </dgm:t>
    </dgm:pt>
    <dgm:pt modelId="{C75868E5-0D0A-4E9D-A82E-AFD91AA31150}" type="parTrans" cxnId="{72F23A5F-F8B1-4DF2-9731-91B7AE75B5CF}">
      <dgm:prSet/>
      <dgm:spPr/>
      <dgm:t>
        <a:bodyPr/>
        <a:lstStyle/>
        <a:p>
          <a:endParaRPr lang="ru-RU"/>
        </a:p>
      </dgm:t>
    </dgm:pt>
    <dgm:pt modelId="{1B615A3E-2623-4B06-A1E5-C2D66C2AD3A3}" type="sibTrans" cxnId="{72F23A5F-F8B1-4DF2-9731-91B7AE75B5CF}">
      <dgm:prSet/>
      <dgm:spPr/>
      <dgm:t>
        <a:bodyPr/>
        <a:lstStyle/>
        <a:p>
          <a:endParaRPr lang="ru-RU"/>
        </a:p>
      </dgm:t>
    </dgm:pt>
    <dgm:pt modelId="{EA634122-2DF2-40FF-B7C6-6E3063291861}">
      <dgm:prSet phldrT="[Текст]"/>
      <dgm:spPr>
        <a:gradFill rotWithShape="0">
          <a:gsLst>
            <a:gs pos="47000">
              <a:schemeClr val="accent1">
                <a:lumMod val="75000"/>
              </a:schemeClr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ru-RU" sz="1300" dirty="0"/>
        </a:p>
      </dgm:t>
    </dgm:pt>
    <dgm:pt modelId="{7C929FCD-1CB5-40C4-898F-C9E0FE8E12BA}" type="parTrans" cxnId="{77AF4E2A-993E-42CE-A631-FBD26CCE36B0}">
      <dgm:prSet/>
      <dgm:spPr/>
      <dgm:t>
        <a:bodyPr/>
        <a:lstStyle/>
        <a:p>
          <a:endParaRPr lang="ru-RU"/>
        </a:p>
      </dgm:t>
    </dgm:pt>
    <dgm:pt modelId="{653A6FA1-4ED1-4447-8118-5C27DF52AAA7}" type="sibTrans" cxnId="{77AF4E2A-993E-42CE-A631-FBD26CCE36B0}">
      <dgm:prSet/>
      <dgm:spPr/>
      <dgm:t>
        <a:bodyPr/>
        <a:lstStyle/>
        <a:p>
          <a:endParaRPr lang="ru-RU"/>
        </a:p>
      </dgm:t>
    </dgm:pt>
    <dgm:pt modelId="{ECE7C8ED-EC62-40C3-B9DA-CB4DA1DE970D}">
      <dgm:prSet phldrT="[Текст]"/>
      <dgm:spPr>
        <a:solidFill>
          <a:srgbClr val="F07D29"/>
        </a:solidFill>
      </dgm:spPr>
      <dgm:t>
        <a:bodyPr/>
        <a:lstStyle/>
        <a:p>
          <a:endParaRPr lang="ru-RU" sz="1300" dirty="0"/>
        </a:p>
      </dgm:t>
    </dgm:pt>
    <dgm:pt modelId="{758D9B58-F82C-4047-855D-DEA0668D9C90}" type="parTrans" cxnId="{39A87128-4B26-40FB-99A1-35C470BA6078}">
      <dgm:prSet/>
      <dgm:spPr/>
      <dgm:t>
        <a:bodyPr/>
        <a:lstStyle/>
        <a:p>
          <a:endParaRPr lang="ru-RU"/>
        </a:p>
      </dgm:t>
    </dgm:pt>
    <dgm:pt modelId="{68F383B1-8E9F-4035-A228-E0CD88AEF0F8}" type="sibTrans" cxnId="{39A87128-4B26-40FB-99A1-35C470BA6078}">
      <dgm:prSet/>
      <dgm:spPr/>
      <dgm:t>
        <a:bodyPr/>
        <a:lstStyle/>
        <a:p>
          <a:endParaRPr lang="ru-RU"/>
        </a:p>
      </dgm:t>
    </dgm:pt>
    <dgm:pt modelId="{DFA487E5-F55F-4D01-9C8F-9753267EC37F}">
      <dgm:prSet phldrT="[Текст]"/>
      <dgm:spPr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endParaRPr lang="ru-RU" sz="1300" dirty="0"/>
        </a:p>
      </dgm:t>
    </dgm:pt>
    <dgm:pt modelId="{78F037A2-82F1-4DE9-8202-29B11C489F24}" type="parTrans" cxnId="{7E220920-2B4B-4895-A458-203DEA118BB9}">
      <dgm:prSet/>
      <dgm:spPr/>
      <dgm:t>
        <a:bodyPr/>
        <a:lstStyle/>
        <a:p>
          <a:endParaRPr lang="ru-RU"/>
        </a:p>
      </dgm:t>
    </dgm:pt>
    <dgm:pt modelId="{FA2B48F1-69AE-4E49-AAD8-280AA10F4023}" type="sibTrans" cxnId="{7E220920-2B4B-4895-A458-203DEA118BB9}">
      <dgm:prSet/>
      <dgm:spPr/>
      <dgm:t>
        <a:bodyPr/>
        <a:lstStyle/>
        <a:p>
          <a:endParaRPr lang="ru-RU"/>
        </a:p>
      </dgm:t>
    </dgm:pt>
    <dgm:pt modelId="{04C33017-BD1C-47FB-91A1-78DA382040E0}">
      <dgm:prSet/>
      <dgm:spPr/>
      <dgm:t>
        <a:bodyPr/>
        <a:lstStyle/>
        <a:p>
          <a:r>
            <a:rPr lang="ru-RU" dirty="0" smtClean="0"/>
            <a:t>Обязательная  часть  (не менее 60%).</a:t>
          </a:r>
          <a:endParaRPr lang="ru-RU" dirty="0"/>
        </a:p>
      </dgm:t>
    </dgm:pt>
    <dgm:pt modelId="{642C777D-B5B3-44BA-BC83-B0CEE1FA22C7}" type="parTrans" cxnId="{8A51831A-B1E1-445B-80DC-3CB467C473F5}">
      <dgm:prSet/>
      <dgm:spPr/>
      <dgm:t>
        <a:bodyPr/>
        <a:lstStyle/>
        <a:p>
          <a:endParaRPr lang="ru-RU"/>
        </a:p>
      </dgm:t>
    </dgm:pt>
    <dgm:pt modelId="{F732715A-1AEA-429C-ADEC-BE2482A9CE38}" type="sibTrans" cxnId="{8A51831A-B1E1-445B-80DC-3CB467C473F5}">
      <dgm:prSet/>
      <dgm:spPr/>
      <dgm:t>
        <a:bodyPr/>
        <a:lstStyle/>
        <a:p>
          <a:endParaRPr lang="ru-RU"/>
        </a:p>
      </dgm:t>
    </dgm:pt>
    <dgm:pt modelId="{D3524557-1E4C-4D5D-9A76-581A7297A3E4}">
      <dgm:prSet/>
      <dgm:spPr/>
      <dgm:t>
        <a:bodyPr/>
        <a:lstStyle/>
        <a:p>
          <a:endParaRPr lang="ru-RU" dirty="0"/>
        </a:p>
      </dgm:t>
    </dgm:pt>
    <dgm:pt modelId="{3157DB1C-1C7C-4ED0-A6DE-65CD25D594B1}" type="parTrans" cxnId="{C892B9AA-A185-4D62-9D87-D07D4D0B8BC9}">
      <dgm:prSet/>
      <dgm:spPr/>
      <dgm:t>
        <a:bodyPr/>
        <a:lstStyle/>
        <a:p>
          <a:endParaRPr lang="ru-RU"/>
        </a:p>
      </dgm:t>
    </dgm:pt>
    <dgm:pt modelId="{728E79E4-394E-40E4-8E1F-FA2602DC7C29}" type="sibTrans" cxnId="{C892B9AA-A185-4D62-9D87-D07D4D0B8BC9}">
      <dgm:prSet/>
      <dgm:spPr/>
      <dgm:t>
        <a:bodyPr/>
        <a:lstStyle/>
        <a:p>
          <a:endParaRPr lang="ru-RU"/>
        </a:p>
      </dgm:t>
    </dgm:pt>
    <dgm:pt modelId="{66652685-1254-422A-A034-4596CA729F99}">
      <dgm:prSet/>
      <dgm:spPr/>
      <dgm:t>
        <a:bodyPr/>
        <a:lstStyle/>
        <a:p>
          <a:r>
            <a:rPr lang="ru-RU" dirty="0" smtClean="0"/>
            <a:t>Часть, формируемая участниками образовательных отношений (не более 40%).</a:t>
          </a:r>
          <a:endParaRPr lang="ru-RU" dirty="0"/>
        </a:p>
      </dgm:t>
    </dgm:pt>
    <dgm:pt modelId="{C4A9CFDB-E6A1-4F25-8C55-66B2D9851C4C}" type="parTrans" cxnId="{7CAA1934-FAC4-402D-A9FF-4DFB4E05966C}">
      <dgm:prSet/>
      <dgm:spPr/>
      <dgm:t>
        <a:bodyPr/>
        <a:lstStyle/>
        <a:p>
          <a:endParaRPr lang="ru-RU"/>
        </a:p>
      </dgm:t>
    </dgm:pt>
    <dgm:pt modelId="{608A2468-32CC-49EF-81C1-54988F67CA5E}" type="sibTrans" cxnId="{7CAA1934-FAC4-402D-A9FF-4DFB4E05966C}">
      <dgm:prSet/>
      <dgm:spPr/>
      <dgm:t>
        <a:bodyPr/>
        <a:lstStyle/>
        <a:p>
          <a:endParaRPr lang="ru-RU"/>
        </a:p>
      </dgm:t>
    </dgm:pt>
    <dgm:pt modelId="{B97892DE-FC0D-4794-BB5A-EA8779B020B7}">
      <dgm:prSet phldrT="[Текст]"/>
      <dgm:spPr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r>
            <a:rPr lang="ru-RU" sz="1300" dirty="0" smtClean="0"/>
            <a:t>Является обязательной к исполнению.</a:t>
          </a:r>
          <a:endParaRPr lang="ru-RU" sz="1300" dirty="0"/>
        </a:p>
      </dgm:t>
    </dgm:pt>
    <dgm:pt modelId="{CD57CA29-438B-4DCC-A89E-8D8310CC6C01}" type="parTrans" cxnId="{C63ABAF9-B329-4121-A4ED-37D31739A5E0}">
      <dgm:prSet/>
      <dgm:spPr/>
    </dgm:pt>
    <dgm:pt modelId="{6526C618-0188-4231-966D-4B938C480AED}" type="sibTrans" cxnId="{C63ABAF9-B329-4121-A4ED-37D31739A5E0}">
      <dgm:prSet/>
      <dgm:spPr/>
    </dgm:pt>
    <dgm:pt modelId="{505383CA-68F3-4BF5-9AE6-964108D9907B}">
      <dgm:prSet phldrT="[Текст]"/>
      <dgm:spPr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endParaRPr lang="ru-RU" sz="1300" dirty="0"/>
        </a:p>
      </dgm:t>
    </dgm:pt>
    <dgm:pt modelId="{E85867B1-1AAB-404A-A91F-F81E2BAFA53D}" type="parTrans" cxnId="{1ACBF32D-B584-426E-A787-BE41B8B4B275}">
      <dgm:prSet/>
      <dgm:spPr/>
    </dgm:pt>
    <dgm:pt modelId="{06302F19-CFCE-4388-B1DB-FF00495FC6FF}" type="sibTrans" cxnId="{1ACBF32D-B584-426E-A787-BE41B8B4B275}">
      <dgm:prSet/>
      <dgm:spPr/>
    </dgm:pt>
    <dgm:pt modelId="{D9880A25-F61D-4529-AEE9-47837B518919}">
      <dgm:prSet phldrT="[Текст]"/>
      <dgm:spPr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</dgm:spPr>
      <dgm:t>
        <a:bodyPr/>
        <a:lstStyle/>
        <a:p>
          <a:endParaRPr lang="ru-RU" sz="1300" dirty="0"/>
        </a:p>
      </dgm:t>
    </dgm:pt>
    <dgm:pt modelId="{4461D9BF-A8C1-4894-87B4-2EDB7352B0BC}" type="parTrans" cxnId="{AABA56F6-7D63-41AD-8175-679FE543CBE8}">
      <dgm:prSet/>
      <dgm:spPr/>
    </dgm:pt>
    <dgm:pt modelId="{5A5EE5FB-E9AA-4F77-9A98-293117DBC20C}" type="sibTrans" cxnId="{AABA56F6-7D63-41AD-8175-679FE543CBE8}">
      <dgm:prSet/>
      <dgm:spPr/>
    </dgm:pt>
    <dgm:pt modelId="{3A1D6FC2-F8CA-4F34-B794-797ED3601393}" type="pres">
      <dgm:prSet presAssocID="{79D6D0A5-79A6-4781-946F-52416E3C16C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F0B59B-C066-43BC-BBBA-30DC1A2C9648}" type="pres">
      <dgm:prSet presAssocID="{F995E776-3084-410A-9FFC-483E059A3C30}" presName="linNode" presStyleCnt="0"/>
      <dgm:spPr/>
      <dgm:t>
        <a:bodyPr/>
        <a:lstStyle/>
        <a:p>
          <a:endParaRPr lang="ru-RU"/>
        </a:p>
      </dgm:t>
    </dgm:pt>
    <dgm:pt modelId="{FB098FDD-B02C-4F02-B630-D30E370B36E7}" type="pres">
      <dgm:prSet presAssocID="{F995E776-3084-410A-9FFC-483E059A3C3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2AFF8-5BE7-4F6F-9868-639CC638BF20}" type="pres">
      <dgm:prSet presAssocID="{F995E776-3084-410A-9FFC-483E059A3C3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C529B-28CA-453F-B2D3-473376B92ACB}" type="pres">
      <dgm:prSet presAssocID="{BFCD1B61-623A-405C-AE77-AE2C22E813A4}" presName="spacing" presStyleCnt="0"/>
      <dgm:spPr/>
      <dgm:t>
        <a:bodyPr/>
        <a:lstStyle/>
        <a:p>
          <a:endParaRPr lang="ru-RU"/>
        </a:p>
      </dgm:t>
    </dgm:pt>
    <dgm:pt modelId="{9C78FD03-87C8-46EA-B535-F843824D0B5C}" type="pres">
      <dgm:prSet presAssocID="{1B0C6CDF-89F9-494D-BC64-F03572DBB2A3}" presName="linNode" presStyleCnt="0"/>
      <dgm:spPr/>
      <dgm:t>
        <a:bodyPr/>
        <a:lstStyle/>
        <a:p>
          <a:endParaRPr lang="ru-RU"/>
        </a:p>
      </dgm:t>
    </dgm:pt>
    <dgm:pt modelId="{2D3CA8DF-DF92-4B29-ACE1-9D78B2B68246}" type="pres">
      <dgm:prSet presAssocID="{1B0C6CDF-89F9-494D-BC64-F03572DBB2A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8BD6F-5F6A-42D4-88BB-D064D6B1D80C}" type="pres">
      <dgm:prSet presAssocID="{1B0C6CDF-89F9-494D-BC64-F03572DBB2A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77424-444F-42C6-8AE4-BDC82BA056AD}" type="pres">
      <dgm:prSet presAssocID="{CE12D3E4-669A-4D4B-B7A0-E52CFD6DB93E}" presName="spacing" presStyleCnt="0"/>
      <dgm:spPr/>
      <dgm:t>
        <a:bodyPr/>
        <a:lstStyle/>
        <a:p>
          <a:endParaRPr lang="ru-RU"/>
        </a:p>
      </dgm:t>
    </dgm:pt>
    <dgm:pt modelId="{2AC6B66A-13E9-4B6E-8816-CE36DCC78CEA}" type="pres">
      <dgm:prSet presAssocID="{3E84F7EC-0BB4-4BF3-8310-09650B51E07C}" presName="linNode" presStyleCnt="0"/>
      <dgm:spPr/>
      <dgm:t>
        <a:bodyPr/>
        <a:lstStyle/>
        <a:p>
          <a:endParaRPr lang="ru-RU"/>
        </a:p>
      </dgm:t>
    </dgm:pt>
    <dgm:pt modelId="{A85897B4-8265-42E4-A994-C4FD16A682A6}" type="pres">
      <dgm:prSet presAssocID="{3E84F7EC-0BB4-4BF3-8310-09650B51E07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F24B7-0E34-42A5-8425-87BF1138C22E}" type="pres">
      <dgm:prSet presAssocID="{3E84F7EC-0BB4-4BF3-8310-09650B51E07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EDE0F-9051-4D00-934D-B0A2BEA92DDD}" srcId="{F995E776-3084-410A-9FFC-483E059A3C30}" destId="{4A7994D2-88B9-4CF5-8947-9A60C51270D2}" srcOrd="2" destOrd="0" parTransId="{F49FBDDC-488D-4B02-B7B4-938702AAC1F4}" sibTransId="{567B85AE-49BB-432A-B7F8-2DB0FFFA79C3}"/>
    <dgm:cxn modelId="{8A51831A-B1E1-445B-80DC-3CB467C473F5}" srcId="{3E84F7EC-0BB4-4BF3-8310-09650B51E07C}" destId="{04C33017-BD1C-47FB-91A1-78DA382040E0}" srcOrd="1" destOrd="0" parTransId="{642C777D-B5B3-44BA-BC83-B0CEE1FA22C7}" sibTransId="{F732715A-1AEA-429C-ADEC-BE2482A9CE38}"/>
    <dgm:cxn modelId="{7E220920-2B4B-4895-A458-203DEA118BB9}" srcId="{1B0C6CDF-89F9-494D-BC64-F03572DBB2A3}" destId="{DFA487E5-F55F-4D01-9C8F-9753267EC37F}" srcOrd="0" destOrd="0" parTransId="{78F037A2-82F1-4DE9-8202-29B11C489F24}" sibTransId="{FA2B48F1-69AE-4E49-AAD8-280AA10F4023}"/>
    <dgm:cxn modelId="{B9A621CD-EB18-43AD-82AE-57F9C4D89ED0}" srcId="{1B0C6CDF-89F9-494D-BC64-F03572DBB2A3}" destId="{CE993164-EABC-49E5-898F-1B20B82E0C1E}" srcOrd="1" destOrd="0" parTransId="{7D6B9DFE-95C2-44A8-A74E-0A04479E9C4B}" sibTransId="{4536E077-B9E5-43FB-9E81-ECE123FE3F20}"/>
    <dgm:cxn modelId="{0D4373E6-A11D-4E75-8968-9C63FE9816F2}" type="presOf" srcId="{B97892DE-FC0D-4794-BB5A-EA8779B020B7}" destId="{1B78BD6F-5F6A-42D4-88BB-D064D6B1D80C}" srcOrd="0" destOrd="3" presId="urn:microsoft.com/office/officeart/2005/8/layout/vList6"/>
    <dgm:cxn modelId="{C63ABAF9-B329-4121-A4ED-37D31739A5E0}" srcId="{1B0C6CDF-89F9-494D-BC64-F03572DBB2A3}" destId="{B97892DE-FC0D-4794-BB5A-EA8779B020B7}" srcOrd="3" destOrd="0" parTransId="{CD57CA29-438B-4DCC-A89E-8D8310CC6C01}" sibTransId="{6526C618-0188-4231-966D-4B938C480AED}"/>
    <dgm:cxn modelId="{EFD62EC2-9F8F-4AFD-A48C-B8ED07916A99}" type="presOf" srcId="{DFA487E5-F55F-4D01-9C8F-9753267EC37F}" destId="{1B78BD6F-5F6A-42D4-88BB-D064D6B1D80C}" srcOrd="0" destOrd="0" presId="urn:microsoft.com/office/officeart/2005/8/layout/vList6"/>
    <dgm:cxn modelId="{72F23A5F-F8B1-4DF2-9731-91B7AE75B5CF}" srcId="{79D6D0A5-79A6-4781-946F-52416E3C16C7}" destId="{3E84F7EC-0BB4-4BF3-8310-09650B51E07C}" srcOrd="2" destOrd="0" parTransId="{C75868E5-0D0A-4E9D-A82E-AFD91AA31150}" sibTransId="{1B615A3E-2623-4B06-A1E5-C2D66C2AD3A3}"/>
    <dgm:cxn modelId="{1EB03416-717D-4F10-A15F-97CC818E5B49}" type="presOf" srcId="{04C33017-BD1C-47FB-91A1-78DA382040E0}" destId="{728F24B7-0E34-42A5-8425-87BF1138C22E}" srcOrd="0" destOrd="1" presId="urn:microsoft.com/office/officeart/2005/8/layout/vList6"/>
    <dgm:cxn modelId="{77AF4E2A-993E-42CE-A631-FBD26CCE36B0}" srcId="{3E84F7EC-0BB4-4BF3-8310-09650B51E07C}" destId="{EA634122-2DF2-40FF-B7C6-6E3063291861}" srcOrd="0" destOrd="0" parTransId="{7C929FCD-1CB5-40C4-898F-C9E0FE8E12BA}" sibTransId="{653A6FA1-4ED1-4447-8118-5C27DF52AAA7}"/>
    <dgm:cxn modelId="{E4C3D4A5-77F7-4D2C-887E-8C7047A56B59}" type="presOf" srcId="{505383CA-68F3-4BF5-9AE6-964108D9907B}" destId="{1B78BD6F-5F6A-42D4-88BB-D064D6B1D80C}" srcOrd="0" destOrd="4" presId="urn:microsoft.com/office/officeart/2005/8/layout/vList6"/>
    <dgm:cxn modelId="{032D9673-D260-43AB-8737-011EA45FA2C6}" type="presOf" srcId="{ECE7C8ED-EC62-40C3-B9DA-CB4DA1DE970D}" destId="{C6E2AFF8-5BE7-4F6F-9868-639CC638BF20}" srcOrd="0" destOrd="1" presId="urn:microsoft.com/office/officeart/2005/8/layout/vList6"/>
    <dgm:cxn modelId="{81210ED1-253C-482E-853F-E9AACE4EA5E7}" srcId="{F995E776-3084-410A-9FFC-483E059A3C30}" destId="{581E2536-F6D9-47ED-88A3-35DEA5F84191}" srcOrd="0" destOrd="0" parTransId="{4AE277CC-28C5-41F2-B257-511951EECC50}" sibTransId="{AC8385E8-1DE5-42F4-9055-F6819A04101B}"/>
    <dgm:cxn modelId="{9787565A-CD29-4800-968B-8C6E97EDA27E}" type="presOf" srcId="{EA634122-2DF2-40FF-B7C6-6E3063291861}" destId="{728F24B7-0E34-42A5-8425-87BF1138C22E}" srcOrd="0" destOrd="0" presId="urn:microsoft.com/office/officeart/2005/8/layout/vList6"/>
    <dgm:cxn modelId="{7CAA1934-FAC4-402D-A9FF-4DFB4E05966C}" srcId="{3E84F7EC-0BB4-4BF3-8310-09650B51E07C}" destId="{66652685-1254-422A-A034-4596CA729F99}" srcOrd="3" destOrd="0" parTransId="{C4A9CFDB-E6A1-4F25-8C55-66B2D9851C4C}" sibTransId="{608A2468-32CC-49EF-81C1-54988F67CA5E}"/>
    <dgm:cxn modelId="{C892B9AA-A185-4D62-9D87-D07D4D0B8BC9}" srcId="{3E84F7EC-0BB4-4BF3-8310-09650B51E07C}" destId="{D3524557-1E4C-4D5D-9A76-581A7297A3E4}" srcOrd="2" destOrd="0" parTransId="{3157DB1C-1C7C-4ED0-A6DE-65CD25D594B1}" sibTransId="{728E79E4-394E-40E4-8E1F-FA2602DC7C29}"/>
    <dgm:cxn modelId="{E8F3859A-00FA-47D0-A1F3-078CC92D9CB5}" type="presOf" srcId="{D3524557-1E4C-4D5D-9A76-581A7297A3E4}" destId="{728F24B7-0E34-42A5-8425-87BF1138C22E}" srcOrd="0" destOrd="2" presId="urn:microsoft.com/office/officeart/2005/8/layout/vList6"/>
    <dgm:cxn modelId="{911A4708-6C9D-4D6A-864D-EEEB93E4FE05}" srcId="{79D6D0A5-79A6-4781-946F-52416E3C16C7}" destId="{1B0C6CDF-89F9-494D-BC64-F03572DBB2A3}" srcOrd="1" destOrd="0" parTransId="{5A59E32F-C9ED-4C80-B0F5-B9601D25A609}" sibTransId="{CE12D3E4-669A-4D4B-B7A0-E52CFD6DB93E}"/>
    <dgm:cxn modelId="{39A87128-4B26-40FB-99A1-35C470BA6078}" srcId="{F995E776-3084-410A-9FFC-483E059A3C30}" destId="{ECE7C8ED-EC62-40C3-B9DA-CB4DA1DE970D}" srcOrd="1" destOrd="0" parTransId="{758D9B58-F82C-4047-855D-DEA0668D9C90}" sibTransId="{68F383B1-8E9F-4035-A228-E0CD88AEF0F8}"/>
    <dgm:cxn modelId="{9E7F1A72-AA3F-4D87-8051-A4AC3A64E9DE}" type="presOf" srcId="{3E84F7EC-0BB4-4BF3-8310-09650B51E07C}" destId="{A85897B4-8265-42E4-A994-C4FD16A682A6}" srcOrd="0" destOrd="0" presId="urn:microsoft.com/office/officeart/2005/8/layout/vList6"/>
    <dgm:cxn modelId="{0DC3F8B4-7655-433E-B05D-65BA0F093C56}" type="presOf" srcId="{66652685-1254-422A-A034-4596CA729F99}" destId="{728F24B7-0E34-42A5-8425-87BF1138C22E}" srcOrd="0" destOrd="3" presId="urn:microsoft.com/office/officeart/2005/8/layout/vList6"/>
    <dgm:cxn modelId="{01A520CC-AFC0-490E-A8AB-CD2D53ECF6F2}" type="presOf" srcId="{F995E776-3084-410A-9FFC-483E059A3C30}" destId="{FB098FDD-B02C-4F02-B630-D30E370B36E7}" srcOrd="0" destOrd="0" presId="urn:microsoft.com/office/officeart/2005/8/layout/vList6"/>
    <dgm:cxn modelId="{1ACBF32D-B584-426E-A787-BE41B8B4B275}" srcId="{1B0C6CDF-89F9-494D-BC64-F03572DBB2A3}" destId="{505383CA-68F3-4BF5-9AE6-964108D9907B}" srcOrd="4" destOrd="0" parTransId="{E85867B1-1AAB-404A-A91F-F81E2BAFA53D}" sibTransId="{06302F19-CFCE-4388-B1DB-FF00495FC6FF}"/>
    <dgm:cxn modelId="{D18C06AB-350D-491B-90C1-E352AC76BB9B}" type="presOf" srcId="{79D6D0A5-79A6-4781-946F-52416E3C16C7}" destId="{3A1D6FC2-F8CA-4F34-B794-797ED3601393}" srcOrd="0" destOrd="0" presId="urn:microsoft.com/office/officeart/2005/8/layout/vList6"/>
    <dgm:cxn modelId="{08636D3E-76CD-4FCA-B4D5-DECBC01AFAC2}" type="presOf" srcId="{1B0C6CDF-89F9-494D-BC64-F03572DBB2A3}" destId="{2D3CA8DF-DF92-4B29-ACE1-9D78B2B68246}" srcOrd="0" destOrd="0" presId="urn:microsoft.com/office/officeart/2005/8/layout/vList6"/>
    <dgm:cxn modelId="{63089EF9-A697-4577-B037-B70BFCA23EA2}" type="presOf" srcId="{4A7994D2-88B9-4CF5-8947-9A60C51270D2}" destId="{C6E2AFF8-5BE7-4F6F-9868-639CC638BF20}" srcOrd="0" destOrd="2" presId="urn:microsoft.com/office/officeart/2005/8/layout/vList6"/>
    <dgm:cxn modelId="{FBD4378A-2D3B-408C-BE2D-CB1AC473D36D}" type="presOf" srcId="{CE993164-EABC-49E5-898F-1B20B82E0C1E}" destId="{1B78BD6F-5F6A-42D4-88BB-D064D6B1D80C}" srcOrd="0" destOrd="1" presId="urn:microsoft.com/office/officeart/2005/8/layout/vList6"/>
    <dgm:cxn modelId="{83F51EC6-B0D6-4D29-B717-7B8A92072099}" type="presOf" srcId="{D9880A25-F61D-4529-AEE9-47837B518919}" destId="{1B78BD6F-5F6A-42D4-88BB-D064D6B1D80C}" srcOrd="0" destOrd="2" presId="urn:microsoft.com/office/officeart/2005/8/layout/vList6"/>
    <dgm:cxn modelId="{58BC83A5-489C-4A48-9E55-1C1CF995928C}" srcId="{79D6D0A5-79A6-4781-946F-52416E3C16C7}" destId="{F995E776-3084-410A-9FFC-483E059A3C30}" srcOrd="0" destOrd="0" parTransId="{F7A11EA8-F765-4A90-B9E2-1EA874291144}" sibTransId="{BFCD1B61-623A-405C-AE77-AE2C22E813A4}"/>
    <dgm:cxn modelId="{C87F4F22-353C-4D66-A723-80DF9B801EB8}" type="presOf" srcId="{581E2536-F6D9-47ED-88A3-35DEA5F84191}" destId="{C6E2AFF8-5BE7-4F6F-9868-639CC638BF20}" srcOrd="0" destOrd="0" presId="urn:microsoft.com/office/officeart/2005/8/layout/vList6"/>
    <dgm:cxn modelId="{AABA56F6-7D63-41AD-8175-679FE543CBE8}" srcId="{1B0C6CDF-89F9-494D-BC64-F03572DBB2A3}" destId="{D9880A25-F61D-4529-AEE9-47837B518919}" srcOrd="2" destOrd="0" parTransId="{4461D9BF-A8C1-4894-87B4-2EDB7352B0BC}" sibTransId="{5A5EE5FB-E9AA-4F77-9A98-293117DBC20C}"/>
    <dgm:cxn modelId="{81F10530-D56F-4979-AC5E-96B7636168FE}" type="presParOf" srcId="{3A1D6FC2-F8CA-4F34-B794-797ED3601393}" destId="{3AF0B59B-C066-43BC-BBBA-30DC1A2C9648}" srcOrd="0" destOrd="0" presId="urn:microsoft.com/office/officeart/2005/8/layout/vList6"/>
    <dgm:cxn modelId="{7055C3A9-ACD8-4ED1-92AA-59A31AA13482}" type="presParOf" srcId="{3AF0B59B-C066-43BC-BBBA-30DC1A2C9648}" destId="{FB098FDD-B02C-4F02-B630-D30E370B36E7}" srcOrd="0" destOrd="0" presId="urn:microsoft.com/office/officeart/2005/8/layout/vList6"/>
    <dgm:cxn modelId="{5373CCBE-D5A0-437D-AC73-33A013686C23}" type="presParOf" srcId="{3AF0B59B-C066-43BC-BBBA-30DC1A2C9648}" destId="{C6E2AFF8-5BE7-4F6F-9868-639CC638BF20}" srcOrd="1" destOrd="0" presId="urn:microsoft.com/office/officeart/2005/8/layout/vList6"/>
    <dgm:cxn modelId="{21B7B515-42F7-45BB-896B-E4DD6498B5B0}" type="presParOf" srcId="{3A1D6FC2-F8CA-4F34-B794-797ED3601393}" destId="{321C529B-28CA-453F-B2D3-473376B92ACB}" srcOrd="1" destOrd="0" presId="urn:microsoft.com/office/officeart/2005/8/layout/vList6"/>
    <dgm:cxn modelId="{1DBC6552-5FFB-41EA-9C6D-8838B7E61C59}" type="presParOf" srcId="{3A1D6FC2-F8CA-4F34-B794-797ED3601393}" destId="{9C78FD03-87C8-46EA-B535-F843824D0B5C}" srcOrd="2" destOrd="0" presId="urn:microsoft.com/office/officeart/2005/8/layout/vList6"/>
    <dgm:cxn modelId="{9A389580-B8F2-4A22-AF01-F49DF8D25D0D}" type="presParOf" srcId="{9C78FD03-87C8-46EA-B535-F843824D0B5C}" destId="{2D3CA8DF-DF92-4B29-ACE1-9D78B2B68246}" srcOrd="0" destOrd="0" presId="urn:microsoft.com/office/officeart/2005/8/layout/vList6"/>
    <dgm:cxn modelId="{550DAEBB-A470-4D50-9E89-F87D7E2BF49A}" type="presParOf" srcId="{9C78FD03-87C8-46EA-B535-F843824D0B5C}" destId="{1B78BD6F-5F6A-42D4-88BB-D064D6B1D80C}" srcOrd="1" destOrd="0" presId="urn:microsoft.com/office/officeart/2005/8/layout/vList6"/>
    <dgm:cxn modelId="{C277B8EF-4C20-4B65-85C2-32930D36693D}" type="presParOf" srcId="{3A1D6FC2-F8CA-4F34-B794-797ED3601393}" destId="{14E77424-444F-42C6-8AE4-BDC82BA056AD}" srcOrd="3" destOrd="0" presId="urn:microsoft.com/office/officeart/2005/8/layout/vList6"/>
    <dgm:cxn modelId="{1AA89AE9-585B-4FFA-9D89-9682EA319230}" type="presParOf" srcId="{3A1D6FC2-F8CA-4F34-B794-797ED3601393}" destId="{2AC6B66A-13E9-4B6E-8816-CE36DCC78CEA}" srcOrd="4" destOrd="0" presId="urn:microsoft.com/office/officeart/2005/8/layout/vList6"/>
    <dgm:cxn modelId="{5BD22FE7-091E-4014-96DE-D721EED0EED9}" type="presParOf" srcId="{2AC6B66A-13E9-4B6E-8816-CE36DCC78CEA}" destId="{A85897B4-8265-42E4-A994-C4FD16A682A6}" srcOrd="0" destOrd="0" presId="urn:microsoft.com/office/officeart/2005/8/layout/vList6"/>
    <dgm:cxn modelId="{3BA5A69E-5A02-4706-824E-171BC88C1FE4}" type="presParOf" srcId="{2AC6B66A-13E9-4B6E-8816-CE36DCC78CEA}" destId="{728F24B7-0E34-42A5-8425-87BF1138C2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CD1387-DE77-4AC4-ABFD-4399BDA1B4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42B697-5F88-48E2-9198-9A2A0D050629}">
      <dgm:prSet phldrT="[Текст]"/>
      <dgm:spPr/>
      <dgm:t>
        <a:bodyPr/>
        <a:lstStyle/>
        <a:p>
          <a:r>
            <a:rPr lang="ru-RU" b="1" dirty="0" smtClean="0"/>
            <a:t>ЦЕЛЕВОЙ РАЗДЕЛ</a:t>
          </a:r>
          <a:endParaRPr lang="ru-RU" dirty="0"/>
        </a:p>
      </dgm:t>
    </dgm:pt>
    <dgm:pt modelId="{472DBD1C-2DF5-434E-918F-1D527CDD4689}" type="parTrans" cxnId="{C12BE4E6-549E-4535-95A7-9AB016DF5EBB}">
      <dgm:prSet/>
      <dgm:spPr/>
      <dgm:t>
        <a:bodyPr/>
        <a:lstStyle/>
        <a:p>
          <a:endParaRPr lang="ru-RU"/>
        </a:p>
      </dgm:t>
    </dgm:pt>
    <dgm:pt modelId="{A9FF8376-1EB6-4659-98F9-A80E83EF5F7C}" type="sibTrans" cxnId="{C12BE4E6-549E-4535-95A7-9AB016DF5EBB}">
      <dgm:prSet/>
      <dgm:spPr/>
      <dgm:t>
        <a:bodyPr/>
        <a:lstStyle/>
        <a:p>
          <a:endParaRPr lang="ru-RU"/>
        </a:p>
      </dgm:t>
    </dgm:pt>
    <dgm:pt modelId="{A5803F14-0FAC-4F33-B278-D91069A5D541}">
      <dgm:prSet phldrT="[Текст]"/>
      <dgm:spPr/>
      <dgm:t>
        <a:bodyPr/>
        <a:lstStyle/>
        <a:p>
          <a:r>
            <a:rPr lang="ru-RU" b="1" dirty="0" smtClean="0"/>
            <a:t>Цель, задачи и принципы программы (базовые и специфические).</a:t>
          </a:r>
          <a:endParaRPr lang="ru-RU" b="1" dirty="0"/>
        </a:p>
      </dgm:t>
    </dgm:pt>
    <dgm:pt modelId="{885D4FB6-FFC9-47A4-8FB9-F739A27DF51F}" type="parTrans" cxnId="{0C13AD92-F3F8-46C1-A60D-A47B2CDAE371}">
      <dgm:prSet/>
      <dgm:spPr/>
      <dgm:t>
        <a:bodyPr/>
        <a:lstStyle/>
        <a:p>
          <a:endParaRPr lang="ru-RU"/>
        </a:p>
      </dgm:t>
    </dgm:pt>
    <dgm:pt modelId="{4EC7C14C-0679-438F-B8D8-AA7F3AEC4ED3}" type="sibTrans" cxnId="{0C13AD92-F3F8-46C1-A60D-A47B2CDAE371}">
      <dgm:prSet/>
      <dgm:spPr/>
      <dgm:t>
        <a:bodyPr/>
        <a:lstStyle/>
        <a:p>
          <a:endParaRPr lang="ru-RU"/>
        </a:p>
      </dgm:t>
    </dgm:pt>
    <dgm:pt modelId="{BD37C114-401D-4095-9680-35F0E66325BF}">
      <dgm:prSet phldrT="[Текст]"/>
      <dgm:spPr/>
      <dgm:t>
        <a:bodyPr/>
        <a:lstStyle/>
        <a:p>
          <a:r>
            <a:rPr lang="ru-RU" b="1" dirty="0" smtClean="0"/>
            <a:t>Планируемые результаты на разных возрастных этапах дошкольного детства.</a:t>
          </a:r>
          <a:endParaRPr lang="ru-RU" b="1" dirty="0"/>
        </a:p>
      </dgm:t>
    </dgm:pt>
    <dgm:pt modelId="{FE8AFFA1-E0F7-4562-9082-1FFE9027B297}" type="parTrans" cxnId="{EE0E21A4-5B85-4E55-94B9-0735E960EABB}">
      <dgm:prSet/>
      <dgm:spPr/>
      <dgm:t>
        <a:bodyPr/>
        <a:lstStyle/>
        <a:p>
          <a:endParaRPr lang="ru-RU"/>
        </a:p>
      </dgm:t>
    </dgm:pt>
    <dgm:pt modelId="{CD7D4E34-070F-4C0B-A8A2-05B69D813B83}" type="sibTrans" cxnId="{EE0E21A4-5B85-4E55-94B9-0735E960EABB}">
      <dgm:prSet/>
      <dgm:spPr/>
      <dgm:t>
        <a:bodyPr/>
        <a:lstStyle/>
        <a:p>
          <a:endParaRPr lang="ru-RU"/>
        </a:p>
      </dgm:t>
    </dgm:pt>
    <dgm:pt modelId="{8E47FF7D-2760-4D5C-82D4-003635639A97}">
      <dgm:prSet phldrT="[Текст]"/>
      <dgm:spPr/>
      <dgm:t>
        <a:bodyPr/>
        <a:lstStyle/>
        <a:p>
          <a:r>
            <a:rPr lang="ru-RU" b="1" dirty="0" smtClean="0"/>
            <a:t>СОДЕРЖАТЕЛЬНЫЙ РАЗДЕЛ</a:t>
          </a:r>
          <a:endParaRPr lang="ru-RU" dirty="0"/>
        </a:p>
      </dgm:t>
    </dgm:pt>
    <dgm:pt modelId="{03864656-84C4-4A98-A118-F2CA4590DB46}" type="parTrans" cxnId="{721CD6C9-6317-49B8-8630-C9BEE1E2AA0D}">
      <dgm:prSet/>
      <dgm:spPr/>
      <dgm:t>
        <a:bodyPr/>
        <a:lstStyle/>
        <a:p>
          <a:endParaRPr lang="ru-RU"/>
        </a:p>
      </dgm:t>
    </dgm:pt>
    <dgm:pt modelId="{8850C3F1-A9C9-4899-BC62-4C9DA4ED8348}" type="sibTrans" cxnId="{721CD6C9-6317-49B8-8630-C9BEE1E2AA0D}">
      <dgm:prSet/>
      <dgm:spPr/>
      <dgm:t>
        <a:bodyPr/>
        <a:lstStyle/>
        <a:p>
          <a:endParaRPr lang="ru-RU"/>
        </a:p>
      </dgm:t>
    </dgm:pt>
    <dgm:pt modelId="{5CD2F144-6176-44CF-B160-C54090E48588}">
      <dgm:prSet phldrT="[Текст]"/>
      <dgm:spPr/>
      <dgm:t>
        <a:bodyPr/>
        <a:lstStyle/>
        <a:p>
          <a:r>
            <a:rPr lang="ru-RU" b="1" dirty="0" smtClean="0"/>
            <a:t>Описание образовательной деятельности по пяти образовательным областям.</a:t>
          </a:r>
          <a:endParaRPr lang="ru-RU" b="1" dirty="0"/>
        </a:p>
      </dgm:t>
    </dgm:pt>
    <dgm:pt modelId="{630F65D0-1BC2-44FF-A8CB-BA8406859CA3}" type="parTrans" cxnId="{1E5BE3FA-1A53-432C-824F-9F6BA8421BF9}">
      <dgm:prSet/>
      <dgm:spPr/>
      <dgm:t>
        <a:bodyPr/>
        <a:lstStyle/>
        <a:p>
          <a:endParaRPr lang="ru-RU"/>
        </a:p>
      </dgm:t>
    </dgm:pt>
    <dgm:pt modelId="{569B5964-8B47-4AAE-814A-EB70AA5D3D4A}" type="sibTrans" cxnId="{1E5BE3FA-1A53-432C-824F-9F6BA8421BF9}">
      <dgm:prSet/>
      <dgm:spPr/>
      <dgm:t>
        <a:bodyPr/>
        <a:lstStyle/>
        <a:p>
          <a:endParaRPr lang="ru-RU"/>
        </a:p>
      </dgm:t>
    </dgm:pt>
    <dgm:pt modelId="{F675D279-C5B9-4461-A5B7-72B688FF584A}">
      <dgm:prSet phldrT="[Текст]"/>
      <dgm:spPr/>
      <dgm:t>
        <a:bodyPr/>
        <a:lstStyle/>
        <a:p>
          <a:r>
            <a:rPr lang="ru-RU" b="1" dirty="0" smtClean="0"/>
            <a:t>Формы, способы, методы и средства реализации программы.</a:t>
          </a:r>
          <a:endParaRPr lang="ru-RU" b="1" dirty="0"/>
        </a:p>
      </dgm:t>
    </dgm:pt>
    <dgm:pt modelId="{3AA34F42-2924-410B-AF25-4228C90EE7EC}" type="parTrans" cxnId="{BE98CC9A-5A57-4C78-AA2C-89E77331AB20}">
      <dgm:prSet/>
      <dgm:spPr/>
      <dgm:t>
        <a:bodyPr/>
        <a:lstStyle/>
        <a:p>
          <a:endParaRPr lang="ru-RU"/>
        </a:p>
      </dgm:t>
    </dgm:pt>
    <dgm:pt modelId="{91BAEB24-59FD-4E5A-BB3B-268DBD2576AA}" type="sibTrans" cxnId="{BE98CC9A-5A57-4C78-AA2C-89E77331AB20}">
      <dgm:prSet/>
      <dgm:spPr/>
      <dgm:t>
        <a:bodyPr/>
        <a:lstStyle/>
        <a:p>
          <a:endParaRPr lang="ru-RU"/>
        </a:p>
      </dgm:t>
    </dgm:pt>
    <dgm:pt modelId="{AEDAAF9A-97BD-4CA1-B42E-9566B2D9561D}">
      <dgm:prSet phldrT="[Текст]"/>
      <dgm:spPr/>
      <dgm:t>
        <a:bodyPr/>
        <a:lstStyle/>
        <a:p>
          <a:r>
            <a:rPr lang="ru-RU" b="1" dirty="0" smtClean="0"/>
            <a:t>ОРГАНИЗАЦИОННЫЙ РАЗДЕЛ</a:t>
          </a:r>
          <a:endParaRPr lang="ru-RU" dirty="0"/>
        </a:p>
      </dgm:t>
    </dgm:pt>
    <dgm:pt modelId="{B69FDC55-FC8D-45F8-A249-C96139D2B84F}" type="parTrans" cxnId="{77814B02-35DC-4D5A-A71E-8B45EC6245AA}">
      <dgm:prSet/>
      <dgm:spPr/>
      <dgm:t>
        <a:bodyPr/>
        <a:lstStyle/>
        <a:p>
          <a:endParaRPr lang="ru-RU"/>
        </a:p>
      </dgm:t>
    </dgm:pt>
    <dgm:pt modelId="{B615806F-1A0F-4C34-A070-C7545C8EC6E4}" type="sibTrans" cxnId="{77814B02-35DC-4D5A-A71E-8B45EC6245AA}">
      <dgm:prSet/>
      <dgm:spPr/>
      <dgm:t>
        <a:bodyPr/>
        <a:lstStyle/>
        <a:p>
          <a:endParaRPr lang="ru-RU"/>
        </a:p>
      </dgm:t>
    </dgm:pt>
    <dgm:pt modelId="{7518696E-A0ED-4EC5-B662-44BF37446C9D}">
      <dgm:prSet phldrT="[Текст]"/>
      <dgm:spPr/>
      <dgm:t>
        <a:bodyPr/>
        <a:lstStyle/>
        <a:p>
          <a:r>
            <a:rPr lang="ru-RU" b="1" dirty="0" smtClean="0"/>
            <a:t>Психолого-педагогические условия, обеспечивающие развитие ребенка с ЗПР.</a:t>
          </a:r>
          <a:endParaRPr lang="ru-RU" b="1" dirty="0"/>
        </a:p>
      </dgm:t>
    </dgm:pt>
    <dgm:pt modelId="{EFDC798D-13A1-43AE-B4AB-BBA29A694E79}" type="parTrans" cxnId="{A5CB3BB7-57E2-494F-B042-90F8CB144778}">
      <dgm:prSet/>
      <dgm:spPr/>
      <dgm:t>
        <a:bodyPr/>
        <a:lstStyle/>
        <a:p>
          <a:endParaRPr lang="ru-RU"/>
        </a:p>
      </dgm:t>
    </dgm:pt>
    <dgm:pt modelId="{8A4342B0-B155-45C1-856B-6F792E6ABD1E}" type="sibTrans" cxnId="{A5CB3BB7-57E2-494F-B042-90F8CB144778}">
      <dgm:prSet/>
      <dgm:spPr/>
      <dgm:t>
        <a:bodyPr/>
        <a:lstStyle/>
        <a:p>
          <a:endParaRPr lang="ru-RU"/>
        </a:p>
      </dgm:t>
    </dgm:pt>
    <dgm:pt modelId="{4075697D-53D9-43E8-8D34-F205CFC712FF}">
      <dgm:prSet phldrT="[Текст]"/>
      <dgm:spPr/>
      <dgm:t>
        <a:bodyPr/>
        <a:lstStyle/>
        <a:p>
          <a:r>
            <a:rPr lang="ru-RU" b="1" dirty="0" smtClean="0"/>
            <a:t>Особенности организации развивающей предметно-пространственной среды.</a:t>
          </a:r>
          <a:endParaRPr lang="ru-RU" b="1" dirty="0"/>
        </a:p>
      </dgm:t>
    </dgm:pt>
    <dgm:pt modelId="{EA45584A-CE5F-4BEC-9C70-8E06F85F094B}" type="parTrans" cxnId="{8B7A97F6-4D46-4011-9AAC-5810340B0E7D}">
      <dgm:prSet/>
      <dgm:spPr/>
      <dgm:t>
        <a:bodyPr/>
        <a:lstStyle/>
        <a:p>
          <a:endParaRPr lang="ru-RU"/>
        </a:p>
      </dgm:t>
    </dgm:pt>
    <dgm:pt modelId="{031740DD-9AD4-4D58-99F5-E43E4AEC77AE}" type="sibTrans" cxnId="{8B7A97F6-4D46-4011-9AAC-5810340B0E7D}">
      <dgm:prSet/>
      <dgm:spPr/>
      <dgm:t>
        <a:bodyPr/>
        <a:lstStyle/>
        <a:p>
          <a:endParaRPr lang="ru-RU"/>
        </a:p>
      </dgm:t>
    </dgm:pt>
    <dgm:pt modelId="{60B6C35E-80A0-4D23-8A49-374F0B5D8B18}">
      <dgm:prSet phldrT="[Текст]"/>
      <dgm:spPr/>
      <dgm:t>
        <a:bodyPr/>
        <a:lstStyle/>
        <a:p>
          <a:r>
            <a:rPr lang="ru-RU" b="1" dirty="0" smtClean="0"/>
            <a:t>Целевые ориентиры реализации АОП ДО для обучающихся с ЗПР.</a:t>
          </a:r>
          <a:endParaRPr lang="ru-RU" b="1" dirty="0"/>
        </a:p>
      </dgm:t>
    </dgm:pt>
    <dgm:pt modelId="{D8F790F9-5ADA-44A4-AC46-06EFD52AF45A}" type="parTrans" cxnId="{796ACB8B-D319-4415-B29F-0EB4E85F3BC5}">
      <dgm:prSet/>
      <dgm:spPr/>
      <dgm:t>
        <a:bodyPr/>
        <a:lstStyle/>
        <a:p>
          <a:endParaRPr lang="ru-RU"/>
        </a:p>
      </dgm:t>
    </dgm:pt>
    <dgm:pt modelId="{B2C73383-A05F-467C-B692-2999488F4B4F}" type="sibTrans" cxnId="{796ACB8B-D319-4415-B29F-0EB4E85F3BC5}">
      <dgm:prSet/>
      <dgm:spPr/>
      <dgm:t>
        <a:bodyPr/>
        <a:lstStyle/>
        <a:p>
          <a:endParaRPr lang="ru-RU"/>
        </a:p>
      </dgm:t>
    </dgm:pt>
    <dgm:pt modelId="{EDA1034C-F5AB-44D7-A100-EB5CCA59DC1D}">
      <dgm:prSet phldrT="[Текст]"/>
      <dgm:spPr/>
      <dgm:t>
        <a:bodyPr/>
        <a:lstStyle/>
        <a:p>
          <a:r>
            <a:rPr lang="ru-RU" b="1" dirty="0" smtClean="0"/>
            <a:t>Развивающее оценивание качества образовательной деятельности по Программе.</a:t>
          </a:r>
          <a:endParaRPr lang="ru-RU" b="1" dirty="0"/>
        </a:p>
      </dgm:t>
    </dgm:pt>
    <dgm:pt modelId="{9E5BDBD9-D55E-4E48-9B1C-47017BC30F2C}" type="parTrans" cxnId="{F3C465CE-C3BE-4C95-9EE3-9A92E3A8F9CF}">
      <dgm:prSet/>
      <dgm:spPr/>
      <dgm:t>
        <a:bodyPr/>
        <a:lstStyle/>
        <a:p>
          <a:endParaRPr lang="ru-RU"/>
        </a:p>
      </dgm:t>
    </dgm:pt>
    <dgm:pt modelId="{483E1662-AD0B-4D48-9B99-D9EE2D35DA88}" type="sibTrans" cxnId="{F3C465CE-C3BE-4C95-9EE3-9A92E3A8F9CF}">
      <dgm:prSet/>
      <dgm:spPr/>
      <dgm:t>
        <a:bodyPr/>
        <a:lstStyle/>
        <a:p>
          <a:endParaRPr lang="ru-RU"/>
        </a:p>
      </dgm:t>
    </dgm:pt>
    <dgm:pt modelId="{84839451-4FAB-4DF6-A5DC-3B1980E1BFD5}">
      <dgm:prSet phldrT="[Текст]"/>
      <dgm:spPr/>
      <dgm:t>
        <a:bodyPr/>
        <a:lstStyle/>
        <a:p>
          <a:r>
            <a:rPr lang="ru-RU" b="1" dirty="0" smtClean="0"/>
            <a:t>Отражает характер взаимодействия ребенка с ОВЗ с педагогическим работником и другими детьми.</a:t>
          </a:r>
          <a:endParaRPr lang="ru-RU" b="1" dirty="0"/>
        </a:p>
      </dgm:t>
    </dgm:pt>
    <dgm:pt modelId="{2FF5CDD5-5919-43BA-A6D7-7A62A8C13085}" type="parTrans" cxnId="{DBB05470-A81C-4028-B4C3-F02914AC9073}">
      <dgm:prSet/>
      <dgm:spPr/>
      <dgm:t>
        <a:bodyPr/>
        <a:lstStyle/>
        <a:p>
          <a:endParaRPr lang="ru-RU"/>
        </a:p>
      </dgm:t>
    </dgm:pt>
    <dgm:pt modelId="{79D4F3B2-E059-4AF8-8DED-9C12BF0C08D1}" type="sibTrans" cxnId="{DBB05470-A81C-4028-B4C3-F02914AC9073}">
      <dgm:prSet/>
      <dgm:spPr/>
      <dgm:t>
        <a:bodyPr/>
        <a:lstStyle/>
        <a:p>
          <a:endParaRPr lang="ru-RU"/>
        </a:p>
      </dgm:t>
    </dgm:pt>
    <dgm:pt modelId="{9BF644D5-5660-45E0-AB67-197909C492A9}">
      <dgm:prSet phldrT="[Текст]"/>
      <dgm:spPr/>
      <dgm:t>
        <a:bodyPr/>
        <a:lstStyle/>
        <a:p>
          <a:r>
            <a:rPr lang="ru-RU" b="1" dirty="0" smtClean="0"/>
            <a:t>Программа </a:t>
          </a:r>
          <a:r>
            <a:rPr lang="ru-RU" b="1" dirty="0" err="1" smtClean="0"/>
            <a:t>коррекционно</a:t>
          </a:r>
          <a:r>
            <a:rPr lang="ru-RU" b="1" dirty="0" smtClean="0"/>
            <a:t>- развивающей работы.</a:t>
          </a:r>
          <a:endParaRPr lang="ru-RU" b="1" dirty="0"/>
        </a:p>
      </dgm:t>
    </dgm:pt>
    <dgm:pt modelId="{B4C6508B-7DF9-4392-8BAE-8642D7F2BE3F}" type="parTrans" cxnId="{FB72F9E3-00AB-486A-95EB-8B8740C24C54}">
      <dgm:prSet/>
      <dgm:spPr/>
      <dgm:t>
        <a:bodyPr/>
        <a:lstStyle/>
        <a:p>
          <a:endParaRPr lang="ru-RU"/>
        </a:p>
      </dgm:t>
    </dgm:pt>
    <dgm:pt modelId="{7FD6CA0C-A343-4C7F-8615-001F403E9B4B}" type="sibTrans" cxnId="{FB72F9E3-00AB-486A-95EB-8B8740C24C54}">
      <dgm:prSet/>
      <dgm:spPr/>
      <dgm:t>
        <a:bodyPr/>
        <a:lstStyle/>
        <a:p>
          <a:endParaRPr lang="ru-RU"/>
        </a:p>
      </dgm:t>
    </dgm:pt>
    <dgm:pt modelId="{77FCC030-FE61-41AD-A317-99CAAF7091ED}">
      <dgm:prSet phldrT="[Текст]"/>
      <dgm:spPr/>
      <dgm:t>
        <a:bodyPr/>
        <a:lstStyle/>
        <a:p>
          <a:r>
            <a:rPr lang="ru-RU" b="1" dirty="0" smtClean="0"/>
            <a:t>Кадровые, финансовые, материально- технические условия.</a:t>
          </a:r>
          <a:endParaRPr lang="ru-RU" b="1" dirty="0"/>
        </a:p>
      </dgm:t>
    </dgm:pt>
    <dgm:pt modelId="{776F7087-E3B4-4A00-90BD-939767A02B85}" type="parTrans" cxnId="{40FBB60A-A85B-4997-8275-788712455D66}">
      <dgm:prSet/>
      <dgm:spPr/>
      <dgm:t>
        <a:bodyPr/>
        <a:lstStyle/>
        <a:p>
          <a:endParaRPr lang="ru-RU"/>
        </a:p>
      </dgm:t>
    </dgm:pt>
    <dgm:pt modelId="{0A9DB96C-8449-4651-888C-0130BC53C1C6}" type="sibTrans" cxnId="{40FBB60A-A85B-4997-8275-788712455D66}">
      <dgm:prSet/>
      <dgm:spPr/>
      <dgm:t>
        <a:bodyPr/>
        <a:lstStyle/>
        <a:p>
          <a:endParaRPr lang="ru-RU"/>
        </a:p>
      </dgm:t>
    </dgm:pt>
    <dgm:pt modelId="{F32D69BA-47AF-47E7-984E-058C24EB48B6}">
      <dgm:prSet phldrT="[Текст]"/>
      <dgm:spPr/>
      <dgm:t>
        <a:bodyPr/>
        <a:lstStyle/>
        <a:p>
          <a:r>
            <a:rPr lang="ru-RU" b="1" dirty="0" smtClean="0"/>
            <a:t>Федеральный календарный план воспитательной работы</a:t>
          </a:r>
          <a:endParaRPr lang="ru-RU" b="1" dirty="0"/>
        </a:p>
      </dgm:t>
    </dgm:pt>
    <dgm:pt modelId="{A4B0228E-D668-46A7-AAF1-E31946CE9B2A}" type="parTrans" cxnId="{42A3B959-0DFB-4FC6-BF36-A20E42D58509}">
      <dgm:prSet/>
      <dgm:spPr/>
      <dgm:t>
        <a:bodyPr/>
        <a:lstStyle/>
        <a:p>
          <a:endParaRPr lang="ru-RU"/>
        </a:p>
      </dgm:t>
    </dgm:pt>
    <dgm:pt modelId="{6D88BF76-E928-4F69-AE61-B230F3C8B994}" type="sibTrans" cxnId="{42A3B959-0DFB-4FC6-BF36-A20E42D58509}">
      <dgm:prSet/>
      <dgm:spPr/>
      <dgm:t>
        <a:bodyPr/>
        <a:lstStyle/>
        <a:p>
          <a:endParaRPr lang="ru-RU"/>
        </a:p>
      </dgm:t>
    </dgm:pt>
    <dgm:pt modelId="{8CC3393D-8D63-4C15-BBF9-C34B00BC4357}">
      <dgm:prSet phldrT="[Текст]"/>
      <dgm:spPr/>
      <dgm:t>
        <a:bodyPr/>
        <a:lstStyle/>
        <a:p>
          <a:endParaRPr lang="ru-RU" b="1" dirty="0"/>
        </a:p>
      </dgm:t>
    </dgm:pt>
    <dgm:pt modelId="{6756EE74-C585-46DB-8CF2-06B5E2B173F5}" type="parTrans" cxnId="{EC87073B-FDC8-45E1-9BB0-93EB9C416D53}">
      <dgm:prSet/>
      <dgm:spPr/>
      <dgm:t>
        <a:bodyPr/>
        <a:lstStyle/>
        <a:p>
          <a:endParaRPr lang="ru-RU"/>
        </a:p>
      </dgm:t>
    </dgm:pt>
    <dgm:pt modelId="{7E23E71A-A17B-4784-B4E7-AE81F0BD5F62}" type="sibTrans" cxnId="{EC87073B-FDC8-45E1-9BB0-93EB9C416D53}">
      <dgm:prSet/>
      <dgm:spPr/>
      <dgm:t>
        <a:bodyPr/>
        <a:lstStyle/>
        <a:p>
          <a:endParaRPr lang="ru-RU"/>
        </a:p>
      </dgm:t>
    </dgm:pt>
    <dgm:pt modelId="{43D5B28F-DE60-44F9-91B4-22264245211B}">
      <dgm:prSet phldrT="[Текст]"/>
      <dgm:spPr/>
      <dgm:t>
        <a:bodyPr/>
        <a:lstStyle/>
        <a:p>
          <a:endParaRPr lang="ru-RU" b="1" dirty="0"/>
        </a:p>
      </dgm:t>
    </dgm:pt>
    <dgm:pt modelId="{74A387D1-62F3-4B5F-A36E-4D426C4CAB4B}" type="parTrans" cxnId="{F289F39B-6271-40BB-9827-CD5E9013317B}">
      <dgm:prSet/>
      <dgm:spPr/>
      <dgm:t>
        <a:bodyPr/>
        <a:lstStyle/>
        <a:p>
          <a:endParaRPr lang="ru-RU"/>
        </a:p>
      </dgm:t>
    </dgm:pt>
    <dgm:pt modelId="{148A0816-6E0C-4C9B-B63F-E9BA239C1735}" type="sibTrans" cxnId="{F289F39B-6271-40BB-9827-CD5E9013317B}">
      <dgm:prSet/>
      <dgm:spPr/>
      <dgm:t>
        <a:bodyPr/>
        <a:lstStyle/>
        <a:p>
          <a:endParaRPr lang="ru-RU"/>
        </a:p>
      </dgm:t>
    </dgm:pt>
    <dgm:pt modelId="{07EFC16B-4A4A-462F-A1DB-B78F951FFAA9}">
      <dgm:prSet phldrT="[Текст]"/>
      <dgm:spPr/>
      <dgm:t>
        <a:bodyPr/>
        <a:lstStyle/>
        <a:p>
          <a:endParaRPr lang="ru-RU" b="1" dirty="0"/>
        </a:p>
      </dgm:t>
    </dgm:pt>
    <dgm:pt modelId="{BC54DB62-157E-45D7-A70A-DABEDAE73391}" type="parTrans" cxnId="{947E4891-BBCB-43D9-9EFB-9AEF9FF8DB11}">
      <dgm:prSet/>
      <dgm:spPr/>
      <dgm:t>
        <a:bodyPr/>
        <a:lstStyle/>
        <a:p>
          <a:endParaRPr lang="ru-RU"/>
        </a:p>
      </dgm:t>
    </dgm:pt>
    <dgm:pt modelId="{F0A05912-E1F4-4DE9-A2C6-CD1D7F110044}" type="sibTrans" cxnId="{947E4891-BBCB-43D9-9EFB-9AEF9FF8DB11}">
      <dgm:prSet/>
      <dgm:spPr/>
      <dgm:t>
        <a:bodyPr/>
        <a:lstStyle/>
        <a:p>
          <a:endParaRPr lang="ru-RU"/>
        </a:p>
      </dgm:t>
    </dgm:pt>
    <dgm:pt modelId="{747BC0AB-19BA-4859-B74A-F0EB39E1AECB}">
      <dgm:prSet phldrT="[Текст]"/>
      <dgm:spPr/>
      <dgm:t>
        <a:bodyPr/>
        <a:lstStyle/>
        <a:p>
          <a:endParaRPr lang="ru-RU" b="1" dirty="0"/>
        </a:p>
      </dgm:t>
    </dgm:pt>
    <dgm:pt modelId="{E7AD5B83-1FEB-417A-A899-6CA42932FA65}" type="parTrans" cxnId="{4A056935-8DA4-4A01-97E0-9C65C6A6C3F5}">
      <dgm:prSet/>
      <dgm:spPr/>
      <dgm:t>
        <a:bodyPr/>
        <a:lstStyle/>
        <a:p>
          <a:endParaRPr lang="ru-RU"/>
        </a:p>
      </dgm:t>
    </dgm:pt>
    <dgm:pt modelId="{7BDAB2E1-CF6A-44E9-B5DE-20BC7EA77447}" type="sibTrans" cxnId="{4A056935-8DA4-4A01-97E0-9C65C6A6C3F5}">
      <dgm:prSet/>
      <dgm:spPr/>
      <dgm:t>
        <a:bodyPr/>
        <a:lstStyle/>
        <a:p>
          <a:endParaRPr lang="ru-RU"/>
        </a:p>
      </dgm:t>
    </dgm:pt>
    <dgm:pt modelId="{BDC760D2-B111-4827-9C77-8E5A779847C2}">
      <dgm:prSet phldrT="[Текст]"/>
      <dgm:spPr/>
      <dgm:t>
        <a:bodyPr/>
        <a:lstStyle/>
        <a:p>
          <a:endParaRPr lang="ru-RU" b="1" dirty="0"/>
        </a:p>
      </dgm:t>
    </dgm:pt>
    <dgm:pt modelId="{45BA5E9A-79A2-4CDF-9911-596A2D9BACCB}" type="parTrans" cxnId="{18182107-4A83-4BD0-B5C7-46CACE25BCF1}">
      <dgm:prSet/>
      <dgm:spPr/>
      <dgm:t>
        <a:bodyPr/>
        <a:lstStyle/>
        <a:p>
          <a:endParaRPr lang="ru-RU"/>
        </a:p>
      </dgm:t>
    </dgm:pt>
    <dgm:pt modelId="{4CE6AC8E-9CA9-4644-8399-9AB46F2E1DA0}" type="sibTrans" cxnId="{18182107-4A83-4BD0-B5C7-46CACE25BCF1}">
      <dgm:prSet/>
      <dgm:spPr/>
      <dgm:t>
        <a:bodyPr/>
        <a:lstStyle/>
        <a:p>
          <a:endParaRPr lang="ru-RU"/>
        </a:p>
      </dgm:t>
    </dgm:pt>
    <dgm:pt modelId="{B155AB7B-0FE5-459D-B733-187A64AD3B7A}">
      <dgm:prSet phldrT="[Текст]"/>
      <dgm:spPr/>
      <dgm:t>
        <a:bodyPr/>
        <a:lstStyle/>
        <a:p>
          <a:endParaRPr lang="ru-RU" b="1" dirty="0"/>
        </a:p>
      </dgm:t>
    </dgm:pt>
    <dgm:pt modelId="{8BEEF833-AF06-4828-8EF7-2FC0E2E9D0AD}" type="parTrans" cxnId="{01B87F6A-04DF-4FDF-8E8F-91034C6458D1}">
      <dgm:prSet/>
      <dgm:spPr/>
      <dgm:t>
        <a:bodyPr/>
        <a:lstStyle/>
        <a:p>
          <a:endParaRPr lang="ru-RU"/>
        </a:p>
      </dgm:t>
    </dgm:pt>
    <dgm:pt modelId="{956844D6-0B6E-4D85-824C-EE12BE711CB6}" type="sibTrans" cxnId="{01B87F6A-04DF-4FDF-8E8F-91034C6458D1}">
      <dgm:prSet/>
      <dgm:spPr/>
      <dgm:t>
        <a:bodyPr/>
        <a:lstStyle/>
        <a:p>
          <a:endParaRPr lang="ru-RU"/>
        </a:p>
      </dgm:t>
    </dgm:pt>
    <dgm:pt modelId="{EE837725-8AE2-4FB3-84EF-5B6ED9B7E510}">
      <dgm:prSet phldrT="[Текст]"/>
      <dgm:spPr/>
      <dgm:t>
        <a:bodyPr/>
        <a:lstStyle/>
        <a:p>
          <a:endParaRPr lang="ru-RU" b="1" dirty="0"/>
        </a:p>
      </dgm:t>
    </dgm:pt>
    <dgm:pt modelId="{B92924E7-4291-4493-93CE-11D1A5909E1F}" type="parTrans" cxnId="{61AEF678-D930-4494-B3BF-FF1BE1234C79}">
      <dgm:prSet/>
      <dgm:spPr/>
      <dgm:t>
        <a:bodyPr/>
        <a:lstStyle/>
        <a:p>
          <a:endParaRPr lang="ru-RU"/>
        </a:p>
      </dgm:t>
    </dgm:pt>
    <dgm:pt modelId="{22ACA10D-CABB-43CB-BE94-DC3BC62714DD}" type="sibTrans" cxnId="{61AEF678-D930-4494-B3BF-FF1BE1234C79}">
      <dgm:prSet/>
      <dgm:spPr/>
      <dgm:t>
        <a:bodyPr/>
        <a:lstStyle/>
        <a:p>
          <a:endParaRPr lang="ru-RU"/>
        </a:p>
      </dgm:t>
    </dgm:pt>
    <dgm:pt modelId="{C7A6EB78-101C-46BC-843A-3BE51DDA0D76}">
      <dgm:prSet phldrT="[Текст]"/>
      <dgm:spPr/>
      <dgm:t>
        <a:bodyPr/>
        <a:lstStyle/>
        <a:p>
          <a:endParaRPr lang="ru-RU" b="1" dirty="0"/>
        </a:p>
      </dgm:t>
    </dgm:pt>
    <dgm:pt modelId="{C57BEA5C-ACEB-4ABA-85D3-4C1C10728FBB}" type="parTrans" cxnId="{5C5CD308-26AA-4BDE-B23E-6D1F89381A6B}">
      <dgm:prSet/>
      <dgm:spPr/>
      <dgm:t>
        <a:bodyPr/>
        <a:lstStyle/>
        <a:p>
          <a:endParaRPr lang="ru-RU"/>
        </a:p>
      </dgm:t>
    </dgm:pt>
    <dgm:pt modelId="{0C1497AD-9BC8-4C99-B048-F02C930FA2CC}" type="sibTrans" cxnId="{5C5CD308-26AA-4BDE-B23E-6D1F89381A6B}">
      <dgm:prSet/>
      <dgm:spPr/>
      <dgm:t>
        <a:bodyPr/>
        <a:lstStyle/>
        <a:p>
          <a:endParaRPr lang="ru-RU"/>
        </a:p>
      </dgm:t>
    </dgm:pt>
    <dgm:pt modelId="{256E5F08-5CDB-469D-B2F0-34E9DAA8CDA2}">
      <dgm:prSet phldrT="[Текст]"/>
      <dgm:spPr/>
      <dgm:t>
        <a:bodyPr/>
        <a:lstStyle/>
        <a:p>
          <a:endParaRPr lang="ru-RU" b="1" dirty="0"/>
        </a:p>
      </dgm:t>
    </dgm:pt>
    <dgm:pt modelId="{A52B2437-1A6F-4624-B5DD-8F30AB29AA33}" type="parTrans" cxnId="{FECDC544-2C65-4FA2-AFA1-57EE01FFD1A7}">
      <dgm:prSet/>
      <dgm:spPr/>
      <dgm:t>
        <a:bodyPr/>
        <a:lstStyle/>
        <a:p>
          <a:endParaRPr lang="ru-RU"/>
        </a:p>
      </dgm:t>
    </dgm:pt>
    <dgm:pt modelId="{BDC1342C-7196-4C09-8284-3B5CE3B07C64}" type="sibTrans" cxnId="{FECDC544-2C65-4FA2-AFA1-57EE01FFD1A7}">
      <dgm:prSet/>
      <dgm:spPr/>
      <dgm:t>
        <a:bodyPr/>
        <a:lstStyle/>
        <a:p>
          <a:endParaRPr lang="ru-RU"/>
        </a:p>
      </dgm:t>
    </dgm:pt>
    <dgm:pt modelId="{9877DB65-9E0F-4F8E-9F2F-0E223CD45D1A}" type="pres">
      <dgm:prSet presAssocID="{91CD1387-DE77-4AC4-ABFD-4399BDA1B479}" presName="Name0" presStyleCnt="0">
        <dgm:presLayoutVars>
          <dgm:dir/>
          <dgm:animLvl val="lvl"/>
          <dgm:resizeHandles val="exact"/>
        </dgm:presLayoutVars>
      </dgm:prSet>
      <dgm:spPr/>
    </dgm:pt>
    <dgm:pt modelId="{6037AB24-811B-4089-9B04-CF4943889432}" type="pres">
      <dgm:prSet presAssocID="{9842B697-5F88-48E2-9198-9A2A0D050629}" presName="composite" presStyleCnt="0"/>
      <dgm:spPr/>
    </dgm:pt>
    <dgm:pt modelId="{3E2FAEDA-AD95-4363-AC5C-328C387B88B9}" type="pres">
      <dgm:prSet presAssocID="{9842B697-5F88-48E2-9198-9A2A0D050629}" presName="parTx" presStyleLbl="alignNode1" presStyleIdx="0" presStyleCnt="3" custScaleX="110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488F3-BFCB-4C61-B453-3B09960327E2}" type="pres">
      <dgm:prSet presAssocID="{9842B697-5F88-48E2-9198-9A2A0D050629}" presName="desTx" presStyleLbl="alignAccFollowNode1" presStyleIdx="0" presStyleCnt="3" custScaleX="11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EF6-0407-477C-866F-4C922DE4335C}" type="pres">
      <dgm:prSet presAssocID="{A9FF8376-1EB6-4659-98F9-A80E83EF5F7C}" presName="space" presStyleCnt="0"/>
      <dgm:spPr/>
    </dgm:pt>
    <dgm:pt modelId="{74FC8337-55C6-400D-9D57-9D766D7DDB22}" type="pres">
      <dgm:prSet presAssocID="{8E47FF7D-2760-4D5C-82D4-003635639A97}" presName="composite" presStyleCnt="0"/>
      <dgm:spPr/>
    </dgm:pt>
    <dgm:pt modelId="{A7E94CB7-FE0F-43F3-B597-17E5EF6A932F}" type="pres">
      <dgm:prSet presAssocID="{8E47FF7D-2760-4D5C-82D4-003635639A97}" presName="parTx" presStyleLbl="alignNode1" presStyleIdx="1" presStyleCnt="3" custScaleX="1106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E44CA-BB22-4220-BC65-952882D97668}" type="pres">
      <dgm:prSet presAssocID="{8E47FF7D-2760-4D5C-82D4-003635639A97}" presName="desTx" presStyleLbl="alignAccFollowNode1" presStyleIdx="1" presStyleCnt="3" custScaleX="111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C4997-137E-49CE-96C7-8F257E1D1CA9}" type="pres">
      <dgm:prSet presAssocID="{8850C3F1-A9C9-4899-BC62-4C9DA4ED8348}" presName="space" presStyleCnt="0"/>
      <dgm:spPr/>
    </dgm:pt>
    <dgm:pt modelId="{D70C63D4-36EC-4DEF-95F6-592097BDC528}" type="pres">
      <dgm:prSet presAssocID="{AEDAAF9A-97BD-4CA1-B42E-9566B2D9561D}" presName="composite" presStyleCnt="0"/>
      <dgm:spPr/>
    </dgm:pt>
    <dgm:pt modelId="{577F5598-94EA-4D90-A635-CC82DB7A61F3}" type="pres">
      <dgm:prSet presAssocID="{AEDAAF9A-97BD-4CA1-B42E-9566B2D9561D}" presName="parTx" presStyleLbl="alignNode1" presStyleIdx="2" presStyleCnt="3" custScaleX="115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2512D-C106-4223-AE50-E2D137B925E3}" type="pres">
      <dgm:prSet presAssocID="{AEDAAF9A-97BD-4CA1-B42E-9566B2D9561D}" presName="desTx" presStyleLbl="alignAccFollowNode1" presStyleIdx="2" presStyleCnt="3" custScaleX="115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986E9-CDF2-4965-86CA-068475AE0A17}" type="presOf" srcId="{EE837725-8AE2-4FB3-84EF-5B6ED9B7E510}" destId="{1842512D-C106-4223-AE50-E2D137B925E3}" srcOrd="0" destOrd="1" presId="urn:microsoft.com/office/officeart/2005/8/layout/hList1"/>
    <dgm:cxn modelId="{8CC0AC39-EEBF-4384-AD7F-FE79CFA085B6}" type="presOf" srcId="{8E47FF7D-2760-4D5C-82D4-003635639A97}" destId="{A7E94CB7-FE0F-43F3-B597-17E5EF6A932F}" srcOrd="0" destOrd="0" presId="urn:microsoft.com/office/officeart/2005/8/layout/hList1"/>
    <dgm:cxn modelId="{FB72F9E3-00AB-486A-95EB-8B8740C24C54}" srcId="{8E47FF7D-2760-4D5C-82D4-003635639A97}" destId="{9BF644D5-5660-45E0-AB67-197909C492A9}" srcOrd="6" destOrd="0" parTransId="{B4C6508B-7DF9-4392-8BAE-8642D7F2BE3F}" sibTransId="{7FD6CA0C-A343-4C7F-8615-001F403E9B4B}"/>
    <dgm:cxn modelId="{0C13AD92-F3F8-46C1-A60D-A47B2CDAE371}" srcId="{9842B697-5F88-48E2-9198-9A2A0D050629}" destId="{A5803F14-0FAC-4F33-B278-D91069A5D541}" srcOrd="0" destOrd="0" parTransId="{885D4FB6-FFC9-47A4-8FB9-F739A27DF51F}" sibTransId="{4EC7C14C-0679-438F-B8D8-AA7F3AEC4ED3}"/>
    <dgm:cxn modelId="{EE0E21A4-5B85-4E55-94B9-0735E960EABB}" srcId="{9842B697-5F88-48E2-9198-9A2A0D050629}" destId="{BD37C114-401D-4095-9680-35F0E66325BF}" srcOrd="2" destOrd="0" parTransId="{FE8AFFA1-E0F7-4562-9082-1FFE9027B297}" sibTransId="{CD7D4E34-070F-4C0B-A8A2-05B69D813B83}"/>
    <dgm:cxn modelId="{0B5F2699-27A2-43BC-9036-99A771663F44}" type="presOf" srcId="{43D5B28F-DE60-44F9-91B4-22264245211B}" destId="{FF1488F3-BFCB-4C61-B453-3B09960327E2}" srcOrd="0" destOrd="3" presId="urn:microsoft.com/office/officeart/2005/8/layout/hList1"/>
    <dgm:cxn modelId="{872C7203-7BDD-4A06-9DF9-CE6170584FD7}" type="presOf" srcId="{EDA1034C-F5AB-44D7-A100-EB5CCA59DC1D}" destId="{FF1488F3-BFCB-4C61-B453-3B09960327E2}" srcOrd="0" destOrd="6" presId="urn:microsoft.com/office/officeart/2005/8/layout/hList1"/>
    <dgm:cxn modelId="{0C564F82-53CB-4A00-9C94-C5C9440528AF}" type="presOf" srcId="{F675D279-C5B9-4461-A5B7-72B688FF584A}" destId="{4CBE44CA-BB22-4220-BC65-952882D97668}" srcOrd="0" destOrd="2" presId="urn:microsoft.com/office/officeart/2005/8/layout/hList1"/>
    <dgm:cxn modelId="{7DD28EF6-32D9-4CDA-BAA2-F5D9C582C5A2}" type="presOf" srcId="{77FCC030-FE61-41AD-A317-99CAAF7091ED}" destId="{1842512D-C106-4223-AE50-E2D137B925E3}" srcOrd="0" destOrd="4" presId="urn:microsoft.com/office/officeart/2005/8/layout/hList1"/>
    <dgm:cxn modelId="{C12BE4E6-549E-4535-95A7-9AB016DF5EBB}" srcId="{91CD1387-DE77-4AC4-ABFD-4399BDA1B479}" destId="{9842B697-5F88-48E2-9198-9A2A0D050629}" srcOrd="0" destOrd="0" parTransId="{472DBD1C-2DF5-434E-918F-1D527CDD4689}" sibTransId="{A9FF8376-1EB6-4659-98F9-A80E83EF5F7C}"/>
    <dgm:cxn modelId="{E1D1032E-E618-42A6-9A9C-FA40A47DBE38}" type="presOf" srcId="{B155AB7B-0FE5-459D-B733-187A64AD3B7A}" destId="{4CBE44CA-BB22-4220-BC65-952882D97668}" srcOrd="0" destOrd="5" presId="urn:microsoft.com/office/officeart/2005/8/layout/hList1"/>
    <dgm:cxn modelId="{A5CB3BB7-57E2-494F-B042-90F8CB144778}" srcId="{AEDAAF9A-97BD-4CA1-B42E-9566B2D9561D}" destId="{7518696E-A0ED-4EC5-B662-44BF37446C9D}" srcOrd="0" destOrd="0" parTransId="{EFDC798D-13A1-43AE-B4AB-BBA29A694E79}" sibTransId="{8A4342B0-B155-45C1-856B-6F792E6ABD1E}"/>
    <dgm:cxn modelId="{18182107-4A83-4BD0-B5C7-46CACE25BCF1}" srcId="{8E47FF7D-2760-4D5C-82D4-003635639A97}" destId="{BDC760D2-B111-4827-9C77-8E5A779847C2}" srcOrd="3" destOrd="0" parTransId="{45BA5E9A-79A2-4CDF-9911-596A2D9BACCB}" sibTransId="{4CE6AC8E-9CA9-4644-8399-9AB46F2E1DA0}"/>
    <dgm:cxn modelId="{4A056935-8DA4-4A01-97E0-9C65C6A6C3F5}" srcId="{8E47FF7D-2760-4D5C-82D4-003635639A97}" destId="{747BC0AB-19BA-4859-B74A-F0EB39E1AECB}" srcOrd="1" destOrd="0" parTransId="{E7AD5B83-1FEB-417A-A899-6CA42932FA65}" sibTransId="{7BDAB2E1-CF6A-44E9-B5DE-20BC7EA77447}"/>
    <dgm:cxn modelId="{9B05CE60-A0B7-41DE-A005-EF406AF85A16}" type="presOf" srcId="{91CD1387-DE77-4AC4-ABFD-4399BDA1B479}" destId="{9877DB65-9E0F-4F8E-9F2F-0E223CD45D1A}" srcOrd="0" destOrd="0" presId="urn:microsoft.com/office/officeart/2005/8/layout/hList1"/>
    <dgm:cxn modelId="{55568BA0-B9C8-4574-9269-DFE6EF973ED2}" type="presOf" srcId="{AEDAAF9A-97BD-4CA1-B42E-9566B2D9561D}" destId="{577F5598-94EA-4D90-A635-CC82DB7A61F3}" srcOrd="0" destOrd="0" presId="urn:microsoft.com/office/officeart/2005/8/layout/hList1"/>
    <dgm:cxn modelId="{F7F81EC1-450B-40E4-A561-9381B749FBE3}" type="presOf" srcId="{F32D69BA-47AF-47E7-984E-058C24EB48B6}" destId="{1842512D-C106-4223-AE50-E2D137B925E3}" srcOrd="0" destOrd="6" presId="urn:microsoft.com/office/officeart/2005/8/layout/hList1"/>
    <dgm:cxn modelId="{F289F39B-6271-40BB-9827-CD5E9013317B}" srcId="{9842B697-5F88-48E2-9198-9A2A0D050629}" destId="{43D5B28F-DE60-44F9-91B4-22264245211B}" srcOrd="3" destOrd="0" parTransId="{74A387D1-62F3-4B5F-A36E-4D426C4CAB4B}" sibTransId="{148A0816-6E0C-4C9B-B63F-E9BA239C1735}"/>
    <dgm:cxn modelId="{000A61DB-E6DE-4114-A3C7-EC77BC1E4A9B}" type="presOf" srcId="{BD37C114-401D-4095-9680-35F0E66325BF}" destId="{FF1488F3-BFCB-4C61-B453-3B09960327E2}" srcOrd="0" destOrd="2" presId="urn:microsoft.com/office/officeart/2005/8/layout/hList1"/>
    <dgm:cxn modelId="{721CD6C9-6317-49B8-8630-C9BEE1E2AA0D}" srcId="{91CD1387-DE77-4AC4-ABFD-4399BDA1B479}" destId="{8E47FF7D-2760-4D5C-82D4-003635639A97}" srcOrd="1" destOrd="0" parTransId="{03864656-84C4-4A98-A118-F2CA4590DB46}" sibTransId="{8850C3F1-A9C9-4899-BC62-4C9DA4ED8348}"/>
    <dgm:cxn modelId="{79C0A5B2-2AA8-4101-B65B-45C8FFBC1CC2}" type="presOf" srcId="{9BF644D5-5660-45E0-AB67-197909C492A9}" destId="{4CBE44CA-BB22-4220-BC65-952882D97668}" srcOrd="0" destOrd="6" presId="urn:microsoft.com/office/officeart/2005/8/layout/hList1"/>
    <dgm:cxn modelId="{1E2EEA1B-6C3F-4C51-AF2C-9302CAC1AF24}" type="presOf" srcId="{9842B697-5F88-48E2-9198-9A2A0D050629}" destId="{3E2FAEDA-AD95-4363-AC5C-328C387B88B9}" srcOrd="0" destOrd="0" presId="urn:microsoft.com/office/officeart/2005/8/layout/hList1"/>
    <dgm:cxn modelId="{FECDC544-2C65-4FA2-AFA1-57EE01FFD1A7}" srcId="{AEDAAF9A-97BD-4CA1-B42E-9566B2D9561D}" destId="{256E5F08-5CDB-469D-B2F0-34E9DAA8CDA2}" srcOrd="5" destOrd="0" parTransId="{A52B2437-1A6F-4624-B5DD-8F30AB29AA33}" sibTransId="{BDC1342C-7196-4C09-8284-3B5CE3B07C64}"/>
    <dgm:cxn modelId="{42A3B959-0DFB-4FC6-BF36-A20E42D58509}" srcId="{AEDAAF9A-97BD-4CA1-B42E-9566B2D9561D}" destId="{F32D69BA-47AF-47E7-984E-058C24EB48B6}" srcOrd="6" destOrd="0" parTransId="{A4B0228E-D668-46A7-AAF1-E31946CE9B2A}" sibTransId="{6D88BF76-E928-4F69-AE61-B230F3C8B994}"/>
    <dgm:cxn modelId="{EE5EF99A-DB91-4CE9-9AC2-4D2BE5574194}" type="presOf" srcId="{747BC0AB-19BA-4859-B74A-F0EB39E1AECB}" destId="{4CBE44CA-BB22-4220-BC65-952882D97668}" srcOrd="0" destOrd="1" presId="urn:microsoft.com/office/officeart/2005/8/layout/hList1"/>
    <dgm:cxn modelId="{62E06593-1515-440D-90BE-6975D2EBA3A6}" type="presOf" srcId="{5CD2F144-6176-44CF-B160-C54090E48588}" destId="{4CBE44CA-BB22-4220-BC65-952882D97668}" srcOrd="0" destOrd="0" presId="urn:microsoft.com/office/officeart/2005/8/layout/hList1"/>
    <dgm:cxn modelId="{DBB05470-A81C-4028-B4C3-F02914AC9073}" srcId="{8E47FF7D-2760-4D5C-82D4-003635639A97}" destId="{84839451-4FAB-4DF6-A5DC-3B1980E1BFD5}" srcOrd="4" destOrd="0" parTransId="{2FF5CDD5-5919-43BA-A6D7-7A62A8C13085}" sibTransId="{79D4F3B2-E059-4AF8-8DED-9C12BF0C08D1}"/>
    <dgm:cxn modelId="{40FBB60A-A85B-4997-8275-788712455D66}" srcId="{AEDAAF9A-97BD-4CA1-B42E-9566B2D9561D}" destId="{77FCC030-FE61-41AD-A317-99CAAF7091ED}" srcOrd="4" destOrd="0" parTransId="{776F7087-E3B4-4A00-90BD-939767A02B85}" sibTransId="{0A9DB96C-8449-4651-888C-0130BC53C1C6}"/>
    <dgm:cxn modelId="{9E1FDF3F-11F7-4ADE-A3DF-3764833ADBE0}" type="presOf" srcId="{A5803F14-0FAC-4F33-B278-D91069A5D541}" destId="{FF1488F3-BFCB-4C61-B453-3B09960327E2}" srcOrd="0" destOrd="0" presId="urn:microsoft.com/office/officeart/2005/8/layout/hList1"/>
    <dgm:cxn modelId="{BB148D86-29AA-46BD-8EB0-76D90CC20C3B}" type="presOf" srcId="{07EFC16B-4A4A-462F-A1DB-B78F951FFAA9}" destId="{FF1488F3-BFCB-4C61-B453-3B09960327E2}" srcOrd="0" destOrd="5" presId="urn:microsoft.com/office/officeart/2005/8/layout/hList1"/>
    <dgm:cxn modelId="{5E59E393-275B-485B-AB50-6918DE7AE218}" type="presOf" srcId="{4075697D-53D9-43E8-8D34-F205CFC712FF}" destId="{1842512D-C106-4223-AE50-E2D137B925E3}" srcOrd="0" destOrd="2" presId="urn:microsoft.com/office/officeart/2005/8/layout/hList1"/>
    <dgm:cxn modelId="{796ACB8B-D319-4415-B29F-0EB4E85F3BC5}" srcId="{9842B697-5F88-48E2-9198-9A2A0D050629}" destId="{60B6C35E-80A0-4D23-8A49-374F0B5D8B18}" srcOrd="4" destOrd="0" parTransId="{D8F790F9-5ADA-44A4-AC46-06EFD52AF45A}" sibTransId="{B2C73383-A05F-467C-B692-2999488F4B4F}"/>
    <dgm:cxn modelId="{CC12846C-6DDE-491F-B568-258686F60611}" type="presOf" srcId="{7518696E-A0ED-4EC5-B662-44BF37446C9D}" destId="{1842512D-C106-4223-AE50-E2D137B925E3}" srcOrd="0" destOrd="0" presId="urn:microsoft.com/office/officeart/2005/8/layout/hList1"/>
    <dgm:cxn modelId="{61AEF678-D930-4494-B3BF-FF1BE1234C79}" srcId="{AEDAAF9A-97BD-4CA1-B42E-9566B2D9561D}" destId="{EE837725-8AE2-4FB3-84EF-5B6ED9B7E510}" srcOrd="1" destOrd="0" parTransId="{B92924E7-4291-4493-93CE-11D1A5909E1F}" sibTransId="{22ACA10D-CABB-43CB-BE94-DC3BC62714DD}"/>
    <dgm:cxn modelId="{EC87073B-FDC8-45E1-9BB0-93EB9C416D53}" srcId="{9842B697-5F88-48E2-9198-9A2A0D050629}" destId="{8CC3393D-8D63-4C15-BBF9-C34B00BC4357}" srcOrd="1" destOrd="0" parTransId="{6756EE74-C585-46DB-8CF2-06B5E2B173F5}" sibTransId="{7E23E71A-A17B-4784-B4E7-AE81F0BD5F62}"/>
    <dgm:cxn modelId="{77814B02-35DC-4D5A-A71E-8B45EC6245AA}" srcId="{91CD1387-DE77-4AC4-ABFD-4399BDA1B479}" destId="{AEDAAF9A-97BD-4CA1-B42E-9566B2D9561D}" srcOrd="2" destOrd="0" parTransId="{B69FDC55-FC8D-45F8-A249-C96139D2B84F}" sibTransId="{B615806F-1A0F-4C34-A070-C7545C8EC6E4}"/>
    <dgm:cxn modelId="{1CDF53EE-F892-4B9B-A54A-77C288E5CC64}" type="presOf" srcId="{60B6C35E-80A0-4D23-8A49-374F0B5D8B18}" destId="{FF1488F3-BFCB-4C61-B453-3B09960327E2}" srcOrd="0" destOrd="4" presId="urn:microsoft.com/office/officeart/2005/8/layout/hList1"/>
    <dgm:cxn modelId="{B1AE7889-FE54-4F5E-8CE9-1C6DAE37B518}" type="presOf" srcId="{8CC3393D-8D63-4C15-BBF9-C34B00BC4357}" destId="{FF1488F3-BFCB-4C61-B453-3B09960327E2}" srcOrd="0" destOrd="1" presId="urn:microsoft.com/office/officeart/2005/8/layout/hList1"/>
    <dgm:cxn modelId="{F3C465CE-C3BE-4C95-9EE3-9A92E3A8F9CF}" srcId="{9842B697-5F88-48E2-9198-9A2A0D050629}" destId="{EDA1034C-F5AB-44D7-A100-EB5CCA59DC1D}" srcOrd="6" destOrd="0" parTransId="{9E5BDBD9-D55E-4E48-9B1C-47017BC30F2C}" sibTransId="{483E1662-AD0B-4D48-9B99-D9EE2D35DA88}"/>
    <dgm:cxn modelId="{C97E3DD5-7C36-4BF2-BA3A-D93AA709DA51}" type="presOf" srcId="{C7A6EB78-101C-46BC-843A-3BE51DDA0D76}" destId="{1842512D-C106-4223-AE50-E2D137B925E3}" srcOrd="0" destOrd="3" presId="urn:microsoft.com/office/officeart/2005/8/layout/hList1"/>
    <dgm:cxn modelId="{947E4891-BBCB-43D9-9EFB-9AEF9FF8DB11}" srcId="{9842B697-5F88-48E2-9198-9A2A0D050629}" destId="{07EFC16B-4A4A-462F-A1DB-B78F951FFAA9}" srcOrd="5" destOrd="0" parTransId="{BC54DB62-157E-45D7-A70A-DABEDAE73391}" sibTransId="{F0A05912-E1F4-4DE9-A2C6-CD1D7F110044}"/>
    <dgm:cxn modelId="{9D70F42B-0FA4-4F2B-A3AB-130DC8CC841D}" type="presOf" srcId="{256E5F08-5CDB-469D-B2F0-34E9DAA8CDA2}" destId="{1842512D-C106-4223-AE50-E2D137B925E3}" srcOrd="0" destOrd="5" presId="urn:microsoft.com/office/officeart/2005/8/layout/hList1"/>
    <dgm:cxn modelId="{01B87F6A-04DF-4FDF-8E8F-91034C6458D1}" srcId="{8E47FF7D-2760-4D5C-82D4-003635639A97}" destId="{B155AB7B-0FE5-459D-B733-187A64AD3B7A}" srcOrd="5" destOrd="0" parTransId="{8BEEF833-AF06-4828-8EF7-2FC0E2E9D0AD}" sibTransId="{956844D6-0B6E-4D85-824C-EE12BE711CB6}"/>
    <dgm:cxn modelId="{DDAD3113-293C-4D25-9BAA-70EAA7C9EEE2}" type="presOf" srcId="{84839451-4FAB-4DF6-A5DC-3B1980E1BFD5}" destId="{4CBE44CA-BB22-4220-BC65-952882D97668}" srcOrd="0" destOrd="4" presId="urn:microsoft.com/office/officeart/2005/8/layout/hList1"/>
    <dgm:cxn modelId="{1E5BE3FA-1A53-432C-824F-9F6BA8421BF9}" srcId="{8E47FF7D-2760-4D5C-82D4-003635639A97}" destId="{5CD2F144-6176-44CF-B160-C54090E48588}" srcOrd="0" destOrd="0" parTransId="{630F65D0-1BC2-44FF-A8CB-BA8406859CA3}" sibTransId="{569B5964-8B47-4AAE-814A-EB70AA5D3D4A}"/>
    <dgm:cxn modelId="{8B7A97F6-4D46-4011-9AAC-5810340B0E7D}" srcId="{AEDAAF9A-97BD-4CA1-B42E-9566B2D9561D}" destId="{4075697D-53D9-43E8-8D34-F205CFC712FF}" srcOrd="2" destOrd="0" parTransId="{EA45584A-CE5F-4BEC-9C70-8E06F85F094B}" sibTransId="{031740DD-9AD4-4D58-99F5-E43E4AEC77AE}"/>
    <dgm:cxn modelId="{2381F086-A6BE-4F72-9BDD-F9BC10F8FF26}" type="presOf" srcId="{BDC760D2-B111-4827-9C77-8E5A779847C2}" destId="{4CBE44CA-BB22-4220-BC65-952882D97668}" srcOrd="0" destOrd="3" presId="urn:microsoft.com/office/officeart/2005/8/layout/hList1"/>
    <dgm:cxn modelId="{5C5CD308-26AA-4BDE-B23E-6D1F89381A6B}" srcId="{AEDAAF9A-97BD-4CA1-B42E-9566B2D9561D}" destId="{C7A6EB78-101C-46BC-843A-3BE51DDA0D76}" srcOrd="3" destOrd="0" parTransId="{C57BEA5C-ACEB-4ABA-85D3-4C1C10728FBB}" sibTransId="{0C1497AD-9BC8-4C99-B048-F02C930FA2CC}"/>
    <dgm:cxn modelId="{BE98CC9A-5A57-4C78-AA2C-89E77331AB20}" srcId="{8E47FF7D-2760-4D5C-82D4-003635639A97}" destId="{F675D279-C5B9-4461-A5B7-72B688FF584A}" srcOrd="2" destOrd="0" parTransId="{3AA34F42-2924-410B-AF25-4228C90EE7EC}" sibTransId="{91BAEB24-59FD-4E5A-BB3B-268DBD2576AA}"/>
    <dgm:cxn modelId="{7EC5962F-E703-4709-BE09-54F167040C4B}" type="presParOf" srcId="{9877DB65-9E0F-4F8E-9F2F-0E223CD45D1A}" destId="{6037AB24-811B-4089-9B04-CF4943889432}" srcOrd="0" destOrd="0" presId="urn:microsoft.com/office/officeart/2005/8/layout/hList1"/>
    <dgm:cxn modelId="{B1BB0325-8870-435C-AEFD-345E0AB65703}" type="presParOf" srcId="{6037AB24-811B-4089-9B04-CF4943889432}" destId="{3E2FAEDA-AD95-4363-AC5C-328C387B88B9}" srcOrd="0" destOrd="0" presId="urn:microsoft.com/office/officeart/2005/8/layout/hList1"/>
    <dgm:cxn modelId="{FB82AC81-F8FF-4665-941A-96BD6B21F4FF}" type="presParOf" srcId="{6037AB24-811B-4089-9B04-CF4943889432}" destId="{FF1488F3-BFCB-4C61-B453-3B09960327E2}" srcOrd="1" destOrd="0" presId="urn:microsoft.com/office/officeart/2005/8/layout/hList1"/>
    <dgm:cxn modelId="{BEB4C145-F133-44B1-BF8B-204EB9FB21DF}" type="presParOf" srcId="{9877DB65-9E0F-4F8E-9F2F-0E223CD45D1A}" destId="{EBAEFEF6-0407-477C-866F-4C922DE4335C}" srcOrd="1" destOrd="0" presId="urn:microsoft.com/office/officeart/2005/8/layout/hList1"/>
    <dgm:cxn modelId="{AD477D30-093D-438D-BD9B-E56ADB4AD0B8}" type="presParOf" srcId="{9877DB65-9E0F-4F8E-9F2F-0E223CD45D1A}" destId="{74FC8337-55C6-400D-9D57-9D766D7DDB22}" srcOrd="2" destOrd="0" presId="urn:microsoft.com/office/officeart/2005/8/layout/hList1"/>
    <dgm:cxn modelId="{88065F9C-4F0A-465B-930B-F49BE042043A}" type="presParOf" srcId="{74FC8337-55C6-400D-9D57-9D766D7DDB22}" destId="{A7E94CB7-FE0F-43F3-B597-17E5EF6A932F}" srcOrd="0" destOrd="0" presId="urn:microsoft.com/office/officeart/2005/8/layout/hList1"/>
    <dgm:cxn modelId="{CCDFDECE-4C63-4680-9577-859D6BF66FBB}" type="presParOf" srcId="{74FC8337-55C6-400D-9D57-9D766D7DDB22}" destId="{4CBE44CA-BB22-4220-BC65-952882D97668}" srcOrd="1" destOrd="0" presId="urn:microsoft.com/office/officeart/2005/8/layout/hList1"/>
    <dgm:cxn modelId="{FC498D17-2A8E-4433-B1F1-D466B38E390E}" type="presParOf" srcId="{9877DB65-9E0F-4F8E-9F2F-0E223CD45D1A}" destId="{564C4997-137E-49CE-96C7-8F257E1D1CA9}" srcOrd="3" destOrd="0" presId="urn:microsoft.com/office/officeart/2005/8/layout/hList1"/>
    <dgm:cxn modelId="{D910A2DA-8A37-4E43-83B2-45FA22DA4F4B}" type="presParOf" srcId="{9877DB65-9E0F-4F8E-9F2F-0E223CD45D1A}" destId="{D70C63D4-36EC-4DEF-95F6-592097BDC528}" srcOrd="4" destOrd="0" presId="urn:microsoft.com/office/officeart/2005/8/layout/hList1"/>
    <dgm:cxn modelId="{9228D6BE-106B-46D5-8307-556B966BDB0C}" type="presParOf" srcId="{D70C63D4-36EC-4DEF-95F6-592097BDC528}" destId="{577F5598-94EA-4D90-A635-CC82DB7A61F3}" srcOrd="0" destOrd="0" presId="urn:microsoft.com/office/officeart/2005/8/layout/hList1"/>
    <dgm:cxn modelId="{8AA78609-A742-46B6-9912-37ADB33B184E}" type="presParOf" srcId="{D70C63D4-36EC-4DEF-95F6-592097BDC528}" destId="{1842512D-C106-4223-AE50-E2D137B925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A25B2C-4A5C-4BBA-8B35-C6867A8FF7BB}" type="doc">
      <dgm:prSet loTypeId="urn:microsoft.com/office/officeart/2005/8/layout/arrow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F664ED-5460-44B8-AB4A-65D4ED715707}">
      <dgm:prSet phldrT="[Текст]"/>
      <dgm:spPr/>
      <dgm:t>
        <a:bodyPr/>
        <a:lstStyle/>
        <a:p>
          <a:r>
            <a:rPr lang="ru-RU" dirty="0" smtClean="0"/>
            <a:t>АОП ДОУ определяет задачи и содержательные линии образовательной деятельности по </a:t>
          </a:r>
          <a:r>
            <a:rPr lang="ru-RU" b="1" dirty="0" smtClean="0"/>
            <a:t>основным направлениям развития </a:t>
          </a:r>
          <a:r>
            <a:rPr lang="ru-RU" dirty="0" smtClean="0"/>
            <a:t>детей с ЗПР:  социально-коммуникативное,  познавательное, речевое, художественно-эстетическое, физическое.</a:t>
          </a:r>
          <a:endParaRPr lang="ru-RU" dirty="0"/>
        </a:p>
      </dgm:t>
    </dgm:pt>
    <dgm:pt modelId="{B862A00E-8B36-42BC-8040-0049C7C772BF}" type="parTrans" cxnId="{D5F2F316-0B91-4975-AD8F-07DCBE4283B4}">
      <dgm:prSet/>
      <dgm:spPr/>
      <dgm:t>
        <a:bodyPr/>
        <a:lstStyle/>
        <a:p>
          <a:endParaRPr lang="ru-RU"/>
        </a:p>
      </dgm:t>
    </dgm:pt>
    <dgm:pt modelId="{6705E1A3-00C4-45F4-9D31-97506262A813}" type="sibTrans" cxnId="{D5F2F316-0B91-4975-AD8F-07DCBE4283B4}">
      <dgm:prSet/>
      <dgm:spPr/>
      <dgm:t>
        <a:bodyPr/>
        <a:lstStyle/>
        <a:p>
          <a:endParaRPr lang="ru-RU"/>
        </a:p>
      </dgm:t>
    </dgm:pt>
    <dgm:pt modelId="{B41320C8-A4A2-444A-B1C5-5D38F6A6ECB4}">
      <dgm:prSet phldrT="[Текст]"/>
      <dgm:spPr/>
      <dgm:t>
        <a:bodyPr/>
        <a:lstStyle/>
        <a:p>
          <a:r>
            <a:rPr lang="ru-RU" dirty="0" smtClean="0"/>
            <a:t>При реализации задач и содержания АОП ДО ЗПР обеспечивается </a:t>
          </a:r>
          <a:r>
            <a:rPr lang="ru-RU" b="1" dirty="0" smtClean="0"/>
            <a:t>интеграция</a:t>
          </a:r>
          <a:r>
            <a:rPr lang="ru-RU" dirty="0" smtClean="0"/>
            <a:t> областей в едином образовательном процессе.</a:t>
          </a:r>
          <a:endParaRPr lang="ru-RU" dirty="0"/>
        </a:p>
      </dgm:t>
    </dgm:pt>
    <dgm:pt modelId="{1BD1964E-4A5B-4494-921D-93410ED45FFF}" type="parTrans" cxnId="{DC16F9AA-DFB1-4EE6-B2AA-85D06EC7B4EC}">
      <dgm:prSet/>
      <dgm:spPr/>
      <dgm:t>
        <a:bodyPr/>
        <a:lstStyle/>
        <a:p>
          <a:endParaRPr lang="ru-RU"/>
        </a:p>
      </dgm:t>
    </dgm:pt>
    <dgm:pt modelId="{50B00A64-CC68-4CC2-8828-294E053ADD59}" type="sibTrans" cxnId="{DC16F9AA-DFB1-4EE6-B2AA-85D06EC7B4EC}">
      <dgm:prSet/>
      <dgm:spPr/>
      <dgm:t>
        <a:bodyPr/>
        <a:lstStyle/>
        <a:p>
          <a:endParaRPr lang="ru-RU"/>
        </a:p>
      </dgm:t>
    </dgm:pt>
    <dgm:pt modelId="{32194D77-D7DA-4FC0-BA81-64A84852C134}" type="pres">
      <dgm:prSet presAssocID="{57A25B2C-4A5C-4BBA-8B35-C6867A8FF7BB}" presName="compositeShape" presStyleCnt="0">
        <dgm:presLayoutVars>
          <dgm:chMax val="2"/>
          <dgm:dir/>
          <dgm:resizeHandles val="exact"/>
        </dgm:presLayoutVars>
      </dgm:prSet>
      <dgm:spPr/>
    </dgm:pt>
    <dgm:pt modelId="{252D0555-C51E-4AFE-A395-626490B55211}" type="pres">
      <dgm:prSet presAssocID="{93F664ED-5460-44B8-AB4A-65D4ED715707}" presName="upArrow" presStyleLbl="node1" presStyleIdx="0" presStyleCnt="2" custScaleX="60458"/>
      <dgm:spPr>
        <a:solidFill>
          <a:srgbClr val="BF3C48"/>
        </a:solidFill>
      </dgm:spPr>
    </dgm:pt>
    <dgm:pt modelId="{4D67F8D2-B5C3-4B7F-866E-DB0F360021EC}" type="pres">
      <dgm:prSet presAssocID="{93F664ED-5460-44B8-AB4A-65D4ED715707}" presName="upArrowText" presStyleLbl="revTx" presStyleIdx="0" presStyleCnt="2" custScaleX="115806" custLinFactNeighborX="15618" custLinFactNeighborY="-20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D9823-9723-479F-9AF4-0E5774661F76}" type="pres">
      <dgm:prSet presAssocID="{B41320C8-A4A2-444A-B1C5-5D38F6A6ECB4}" presName="downArrow" presStyleLbl="node1" presStyleIdx="1" presStyleCnt="2" custScaleX="60343"/>
      <dgm:spPr>
        <a:solidFill>
          <a:srgbClr val="DD842C"/>
        </a:solidFill>
      </dgm:spPr>
    </dgm:pt>
    <dgm:pt modelId="{DCCA30DB-64C7-4A1F-826B-F5F59C0A1C80}" type="pres">
      <dgm:prSet presAssocID="{B41320C8-A4A2-444A-B1C5-5D38F6A6ECB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93CE80-2E5D-4FC0-98A3-7DCEDCC401E5}" type="presOf" srcId="{B41320C8-A4A2-444A-B1C5-5D38F6A6ECB4}" destId="{DCCA30DB-64C7-4A1F-826B-F5F59C0A1C80}" srcOrd="0" destOrd="0" presId="urn:microsoft.com/office/officeart/2005/8/layout/arrow4"/>
    <dgm:cxn modelId="{4483AC0D-E7BF-4532-850D-C18534D58A05}" type="presOf" srcId="{93F664ED-5460-44B8-AB4A-65D4ED715707}" destId="{4D67F8D2-B5C3-4B7F-866E-DB0F360021EC}" srcOrd="0" destOrd="0" presId="urn:microsoft.com/office/officeart/2005/8/layout/arrow4"/>
    <dgm:cxn modelId="{D5F2F316-0B91-4975-AD8F-07DCBE4283B4}" srcId="{57A25B2C-4A5C-4BBA-8B35-C6867A8FF7BB}" destId="{93F664ED-5460-44B8-AB4A-65D4ED715707}" srcOrd="0" destOrd="0" parTransId="{B862A00E-8B36-42BC-8040-0049C7C772BF}" sibTransId="{6705E1A3-00C4-45F4-9D31-97506262A813}"/>
    <dgm:cxn modelId="{DC16F9AA-DFB1-4EE6-B2AA-85D06EC7B4EC}" srcId="{57A25B2C-4A5C-4BBA-8B35-C6867A8FF7BB}" destId="{B41320C8-A4A2-444A-B1C5-5D38F6A6ECB4}" srcOrd="1" destOrd="0" parTransId="{1BD1964E-4A5B-4494-921D-93410ED45FFF}" sibTransId="{50B00A64-CC68-4CC2-8828-294E053ADD59}"/>
    <dgm:cxn modelId="{B03B6689-85DE-42C3-8A15-66F82FCAAE6B}" type="presOf" srcId="{57A25B2C-4A5C-4BBA-8B35-C6867A8FF7BB}" destId="{32194D77-D7DA-4FC0-BA81-64A84852C134}" srcOrd="0" destOrd="0" presId="urn:microsoft.com/office/officeart/2005/8/layout/arrow4"/>
    <dgm:cxn modelId="{C6C3D3EB-66D2-4296-AACE-9BA80E6A5F1B}" type="presParOf" srcId="{32194D77-D7DA-4FC0-BA81-64A84852C134}" destId="{252D0555-C51E-4AFE-A395-626490B55211}" srcOrd="0" destOrd="0" presId="urn:microsoft.com/office/officeart/2005/8/layout/arrow4"/>
    <dgm:cxn modelId="{A266DC19-F8DD-4CEB-B1D0-F1F4E9AA0783}" type="presParOf" srcId="{32194D77-D7DA-4FC0-BA81-64A84852C134}" destId="{4D67F8D2-B5C3-4B7F-866E-DB0F360021EC}" srcOrd="1" destOrd="0" presId="urn:microsoft.com/office/officeart/2005/8/layout/arrow4"/>
    <dgm:cxn modelId="{1C4327C6-5348-4666-99DB-28304B021A89}" type="presParOf" srcId="{32194D77-D7DA-4FC0-BA81-64A84852C134}" destId="{76DD9823-9723-479F-9AF4-0E5774661F76}" srcOrd="2" destOrd="0" presId="urn:microsoft.com/office/officeart/2005/8/layout/arrow4"/>
    <dgm:cxn modelId="{C831783F-FD11-436C-A1AC-9F908B00167F}" type="presParOf" srcId="{32194D77-D7DA-4FC0-BA81-64A84852C134}" destId="{DCCA30DB-64C7-4A1F-826B-F5F59C0A1C8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31CD2-8D60-423D-B7EA-8337315DF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45E90-F7ED-4B97-BF2E-58B2046BFED5}">
      <dgm:prSet phldrT="[Текст]"/>
      <dgm:spPr>
        <a:solidFill>
          <a:srgbClr val="F67B28"/>
        </a:solidFill>
      </dgm:spPr>
      <dgm:t>
        <a:bodyPr/>
        <a:lstStyle/>
        <a:p>
          <a:r>
            <a:rPr lang="ru-RU" dirty="0" smtClean="0"/>
            <a:t>Разделы </a:t>
          </a:r>
          <a:endParaRPr lang="ru-RU" dirty="0"/>
        </a:p>
      </dgm:t>
    </dgm:pt>
    <dgm:pt modelId="{E63EFE83-1784-4C84-BE7F-B00549266462}" type="parTrans" cxnId="{F2AE6760-CFD1-428D-BBE3-262B77FBDABC}">
      <dgm:prSet/>
      <dgm:spPr/>
      <dgm:t>
        <a:bodyPr/>
        <a:lstStyle/>
        <a:p>
          <a:endParaRPr lang="ru-RU"/>
        </a:p>
      </dgm:t>
    </dgm:pt>
    <dgm:pt modelId="{87088B5F-2415-45EC-A5C7-17B8E1D86F34}" type="sibTrans" cxnId="{F2AE6760-CFD1-428D-BBE3-262B77FBDABC}">
      <dgm:prSet/>
      <dgm:spPr/>
      <dgm:t>
        <a:bodyPr/>
        <a:lstStyle/>
        <a:p>
          <a:endParaRPr lang="ru-RU"/>
        </a:p>
      </dgm:t>
    </dgm:pt>
    <dgm:pt modelId="{2B444FA6-2538-47B7-8574-3E7817D0BAEB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73A1BA7-5E6D-4224-8E8A-8E10EF727F72}" type="parTrans" cxnId="{4ABC29F8-58FB-432C-90F8-4D090D62085F}">
      <dgm:prSet/>
      <dgm:spPr/>
      <dgm:t>
        <a:bodyPr/>
        <a:lstStyle/>
        <a:p>
          <a:endParaRPr lang="ru-RU"/>
        </a:p>
      </dgm:t>
    </dgm:pt>
    <dgm:pt modelId="{D6280531-C965-42E2-9A3D-28386341ABEE}" type="sibTrans" cxnId="{4ABC29F8-58FB-432C-90F8-4D090D62085F}">
      <dgm:prSet/>
      <dgm:spPr/>
      <dgm:t>
        <a:bodyPr/>
        <a:lstStyle/>
        <a:p>
          <a:endParaRPr lang="ru-RU"/>
        </a:p>
      </dgm:t>
    </dgm:pt>
    <dgm:pt modelId="{6D441246-C3B6-45B4-A94E-8EE5D8600353}">
      <dgm:prSet phldrT="[Текст]"/>
      <dgm:spPr>
        <a:solidFill>
          <a:srgbClr val="BF3C48"/>
        </a:solidFill>
      </dgm:spPr>
      <dgm:t>
        <a:bodyPr/>
        <a:lstStyle/>
        <a:p>
          <a:r>
            <a:rPr lang="ru-RU" dirty="0" smtClean="0"/>
            <a:t>Задачи </a:t>
          </a:r>
          <a:endParaRPr lang="ru-RU" dirty="0"/>
        </a:p>
      </dgm:t>
    </dgm:pt>
    <dgm:pt modelId="{90E3D6A1-217C-4063-84A4-64177BBA4301}" type="parTrans" cxnId="{F39E2E52-A7B2-4D53-A1D3-837FA7B8C364}">
      <dgm:prSet/>
      <dgm:spPr/>
      <dgm:t>
        <a:bodyPr/>
        <a:lstStyle/>
        <a:p>
          <a:endParaRPr lang="ru-RU"/>
        </a:p>
      </dgm:t>
    </dgm:pt>
    <dgm:pt modelId="{922D47B6-273D-401D-9DFC-389BDAC6BA90}" type="sibTrans" cxnId="{F39E2E52-A7B2-4D53-A1D3-837FA7B8C364}">
      <dgm:prSet/>
      <dgm:spPr/>
      <dgm:t>
        <a:bodyPr/>
        <a:lstStyle/>
        <a:p>
          <a:endParaRPr lang="ru-RU"/>
        </a:p>
      </dgm:t>
    </dgm:pt>
    <dgm:pt modelId="{CFD748B5-81F5-4E9A-90F2-9117135D6529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C0EFEB0-1A9C-46AF-928E-DCA6F3DC09A8}" type="parTrans" cxnId="{A994AD1C-2C58-4BC9-924C-9AA1793C6323}">
      <dgm:prSet/>
      <dgm:spPr/>
      <dgm:t>
        <a:bodyPr/>
        <a:lstStyle/>
        <a:p>
          <a:endParaRPr lang="ru-RU"/>
        </a:p>
      </dgm:t>
    </dgm:pt>
    <dgm:pt modelId="{CA435AA2-3766-4895-A1D6-8C45865E6A33}" type="sibTrans" cxnId="{A994AD1C-2C58-4BC9-924C-9AA1793C6323}">
      <dgm:prSet/>
      <dgm:spPr/>
      <dgm:t>
        <a:bodyPr/>
        <a:lstStyle/>
        <a:p>
          <a:endParaRPr lang="ru-RU"/>
        </a:p>
      </dgm:t>
    </dgm:pt>
    <dgm:pt modelId="{67708255-6590-4711-913B-6C1AA1F92AC3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Усвоения норм и ценностей, принятых в обществе, включая моральные и нравственные ценности;</a:t>
          </a:r>
          <a:endParaRPr lang="ru-RU" sz="1600" dirty="0"/>
        </a:p>
      </dgm:t>
    </dgm:pt>
    <dgm:pt modelId="{589DB3D7-6AC3-4654-B8E9-AE53EF846B23}" type="parTrans" cxnId="{B4F7936D-C9CE-400B-9D53-8212997DEA04}">
      <dgm:prSet/>
      <dgm:spPr/>
      <dgm:t>
        <a:bodyPr/>
        <a:lstStyle/>
        <a:p>
          <a:endParaRPr lang="ru-RU"/>
        </a:p>
      </dgm:t>
    </dgm:pt>
    <dgm:pt modelId="{D871740A-4774-4667-96AF-2BA56354587D}" type="sibTrans" cxnId="{B4F7936D-C9CE-400B-9D53-8212997DEA04}">
      <dgm:prSet/>
      <dgm:spPr/>
      <dgm:t>
        <a:bodyPr/>
        <a:lstStyle/>
        <a:p>
          <a:endParaRPr lang="ru-RU"/>
        </a:p>
      </dgm:t>
    </dgm:pt>
    <dgm:pt modelId="{57AA59B1-18EF-4E30-96A9-5C407E665C7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Развития общения и взаимодействия ребенка с ЗПР с педагогическими работниками и другими детьми;</a:t>
          </a:r>
          <a:endParaRPr lang="ru-RU" sz="1600" dirty="0"/>
        </a:p>
      </dgm:t>
    </dgm:pt>
    <dgm:pt modelId="{8A66E70F-DF6D-48CD-B90B-27B6DCC0C784}" type="parTrans" cxnId="{8667ADD3-E2EC-461C-846C-6C0EBAF64546}">
      <dgm:prSet/>
      <dgm:spPr/>
      <dgm:t>
        <a:bodyPr/>
        <a:lstStyle/>
        <a:p>
          <a:endParaRPr lang="ru-RU"/>
        </a:p>
      </dgm:t>
    </dgm:pt>
    <dgm:pt modelId="{8259BFB6-C573-4733-9917-022F477EC052}" type="sibTrans" cxnId="{8667ADD3-E2EC-461C-846C-6C0EBAF64546}">
      <dgm:prSet/>
      <dgm:spPr/>
      <dgm:t>
        <a:bodyPr/>
        <a:lstStyle/>
        <a:p>
          <a:endParaRPr lang="ru-RU"/>
        </a:p>
      </dgm:t>
    </dgm:pt>
    <dgm:pt modelId="{D775A6FC-3ECE-4D94-B26D-80A5CAA4DBBE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Становления самостоятельности, целенаправленности и </a:t>
          </a:r>
          <a:r>
            <a:rPr lang="ru-RU" sz="1600" dirty="0" err="1" smtClean="0"/>
            <a:t>саморегуляции</a:t>
          </a:r>
          <a:r>
            <a:rPr lang="ru-RU" sz="1600" dirty="0" smtClean="0"/>
            <a:t> собственных действий;</a:t>
          </a:r>
          <a:endParaRPr lang="ru-RU" sz="1600" dirty="0"/>
        </a:p>
      </dgm:t>
    </dgm:pt>
    <dgm:pt modelId="{00A479F7-8D7F-4729-82B3-6A02CD5CEF23}" type="parTrans" cxnId="{34F5A4DE-F815-47EC-97A5-5CD80255933D}">
      <dgm:prSet/>
      <dgm:spPr/>
      <dgm:t>
        <a:bodyPr/>
        <a:lstStyle/>
        <a:p>
          <a:endParaRPr lang="ru-RU"/>
        </a:p>
      </dgm:t>
    </dgm:pt>
    <dgm:pt modelId="{D578CE3D-F22A-4BCB-B5CA-341EB3C6FFB7}" type="sibTrans" cxnId="{34F5A4DE-F815-47EC-97A5-5CD80255933D}">
      <dgm:prSet/>
      <dgm:spPr/>
      <dgm:t>
        <a:bodyPr/>
        <a:lstStyle/>
        <a:p>
          <a:endParaRPr lang="ru-RU"/>
        </a:p>
      </dgm:t>
    </dgm:pt>
    <dgm:pt modelId="{F30A75AC-D6A8-4DB5-A309-B05E03B1F209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Развитие эмоциональной отзывчивости, сопереживания;</a:t>
          </a:r>
          <a:endParaRPr lang="ru-RU" sz="1600" dirty="0"/>
        </a:p>
      </dgm:t>
    </dgm:pt>
    <dgm:pt modelId="{FEA017A3-52E8-400B-9DFE-F99AF59FE34C}" type="parTrans" cxnId="{97799134-5D12-4121-8C62-3403B099850C}">
      <dgm:prSet/>
      <dgm:spPr/>
      <dgm:t>
        <a:bodyPr/>
        <a:lstStyle/>
        <a:p>
          <a:endParaRPr lang="ru-RU"/>
        </a:p>
      </dgm:t>
    </dgm:pt>
    <dgm:pt modelId="{AB9877B7-06D9-442C-8C20-A2CE07416234}" type="sibTrans" cxnId="{97799134-5D12-4121-8C62-3403B099850C}">
      <dgm:prSet/>
      <dgm:spPr/>
      <dgm:t>
        <a:bodyPr/>
        <a:lstStyle/>
        <a:p>
          <a:endParaRPr lang="ru-RU"/>
        </a:p>
      </dgm:t>
    </dgm:pt>
    <dgm:pt modelId="{92B5E816-298A-4570-A573-820C7B2D5474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Формирование готовности к совместной деятельности с другими детьми и педагогическими работниками;</a:t>
          </a:r>
          <a:endParaRPr lang="ru-RU" sz="1600" dirty="0"/>
        </a:p>
      </dgm:t>
    </dgm:pt>
    <dgm:pt modelId="{2A005CA6-9BEF-4956-B58F-250B4A3FC13C}" type="parTrans" cxnId="{606DD2E4-AF7D-46DD-995A-C78C43070BA6}">
      <dgm:prSet/>
      <dgm:spPr/>
      <dgm:t>
        <a:bodyPr/>
        <a:lstStyle/>
        <a:p>
          <a:endParaRPr lang="ru-RU"/>
        </a:p>
      </dgm:t>
    </dgm:pt>
    <dgm:pt modelId="{3F1643A2-DE4A-4997-B38C-8927520C6BF6}" type="sibTrans" cxnId="{606DD2E4-AF7D-46DD-995A-C78C43070BA6}">
      <dgm:prSet/>
      <dgm:spPr/>
      <dgm:t>
        <a:bodyPr/>
        <a:lstStyle/>
        <a:p>
          <a:endParaRPr lang="ru-RU"/>
        </a:p>
      </dgm:t>
    </dgm:pt>
    <dgm:pt modelId="{BB921E46-3403-41F5-8AF7-47F2F29E377E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Формирования уважительного отношения и чувства принадлежности к своей семье;</a:t>
          </a:r>
          <a:endParaRPr lang="ru-RU" sz="1600" dirty="0"/>
        </a:p>
      </dgm:t>
    </dgm:pt>
    <dgm:pt modelId="{08A9B1C3-8171-4574-9864-B06F049789B6}" type="parTrans" cxnId="{396ADF10-EB57-41A5-A3E3-23B9CDF620C8}">
      <dgm:prSet/>
      <dgm:spPr/>
      <dgm:t>
        <a:bodyPr/>
        <a:lstStyle/>
        <a:p>
          <a:endParaRPr lang="ru-RU"/>
        </a:p>
      </dgm:t>
    </dgm:pt>
    <dgm:pt modelId="{280EA1A9-CFC3-4096-A2D5-687F28FDB227}" type="sibTrans" cxnId="{396ADF10-EB57-41A5-A3E3-23B9CDF620C8}">
      <dgm:prSet/>
      <dgm:spPr/>
      <dgm:t>
        <a:bodyPr/>
        <a:lstStyle/>
        <a:p>
          <a:endParaRPr lang="ru-RU"/>
        </a:p>
      </dgm:t>
    </dgm:pt>
    <dgm:pt modelId="{5D1A47B2-F445-4F68-9D72-F3EE329EEE51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Формирование позитивных установок.</a:t>
          </a:r>
          <a:endParaRPr lang="ru-RU" sz="1600" dirty="0"/>
        </a:p>
      </dgm:t>
    </dgm:pt>
    <dgm:pt modelId="{615B4099-EF28-4E56-A612-D003A0F30415}" type="parTrans" cxnId="{9D66D43F-B8F4-49A8-ACED-9212165E78FB}">
      <dgm:prSet/>
      <dgm:spPr/>
      <dgm:t>
        <a:bodyPr/>
        <a:lstStyle/>
        <a:p>
          <a:endParaRPr lang="ru-RU"/>
        </a:p>
      </dgm:t>
    </dgm:pt>
    <dgm:pt modelId="{B953812C-927B-40A6-A0ED-C2890C3110FC}" type="sibTrans" cxnId="{9D66D43F-B8F4-49A8-ACED-9212165E78FB}">
      <dgm:prSet/>
      <dgm:spPr/>
      <dgm:t>
        <a:bodyPr/>
        <a:lstStyle/>
        <a:p>
          <a:endParaRPr lang="ru-RU"/>
        </a:p>
      </dgm:t>
    </dgm:pt>
    <dgm:pt modelId="{A56FA4C1-89E4-4F93-BEFF-DC64B0FE650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Игра;</a:t>
          </a:r>
          <a:endParaRPr lang="ru-RU" sz="1600" dirty="0"/>
        </a:p>
      </dgm:t>
    </dgm:pt>
    <dgm:pt modelId="{C0D65D0B-65CE-41B7-8620-17163DE7D64F}" type="parTrans" cxnId="{E14CE829-4D07-4A44-9C9E-D9991E3D0237}">
      <dgm:prSet/>
      <dgm:spPr/>
      <dgm:t>
        <a:bodyPr/>
        <a:lstStyle/>
        <a:p>
          <a:endParaRPr lang="ru-RU"/>
        </a:p>
      </dgm:t>
    </dgm:pt>
    <dgm:pt modelId="{C99D8E35-E5CA-467D-9307-021206E765C8}" type="sibTrans" cxnId="{E14CE829-4D07-4A44-9C9E-D9991E3D0237}">
      <dgm:prSet/>
      <dgm:spPr/>
      <dgm:t>
        <a:bodyPr/>
        <a:lstStyle/>
        <a:p>
          <a:endParaRPr lang="ru-RU"/>
        </a:p>
      </dgm:t>
    </dgm:pt>
    <dgm:pt modelId="{BFEBBEBB-833C-4A24-A4A0-5E243A16BB7A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Безопасное поведение в быту, социуме, природе;</a:t>
          </a:r>
          <a:endParaRPr lang="ru-RU" sz="1600" dirty="0"/>
        </a:p>
      </dgm:t>
    </dgm:pt>
    <dgm:pt modelId="{816329D9-6461-460F-9DF0-E7F7E6724893}" type="parTrans" cxnId="{A9E8321C-ECC9-419B-B6ED-0D9B5DBB1520}">
      <dgm:prSet/>
      <dgm:spPr/>
      <dgm:t>
        <a:bodyPr/>
        <a:lstStyle/>
        <a:p>
          <a:endParaRPr lang="ru-RU"/>
        </a:p>
      </dgm:t>
    </dgm:pt>
    <dgm:pt modelId="{462629BB-E9BD-4F3C-B80E-8341A6547458}" type="sibTrans" cxnId="{A9E8321C-ECC9-419B-B6ED-0D9B5DBB1520}">
      <dgm:prSet/>
      <dgm:spPr/>
      <dgm:t>
        <a:bodyPr/>
        <a:lstStyle/>
        <a:p>
          <a:endParaRPr lang="ru-RU"/>
        </a:p>
      </dgm:t>
    </dgm:pt>
    <dgm:pt modelId="{83C9D268-80E2-4CEF-A141-10119D7AF7B9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Труд.</a:t>
          </a:r>
          <a:endParaRPr lang="ru-RU" sz="1600" dirty="0"/>
        </a:p>
      </dgm:t>
    </dgm:pt>
    <dgm:pt modelId="{02A8E51F-B4BF-4903-A94E-90298D2DB4F8}" type="parTrans" cxnId="{6F18FA9F-32B6-4563-BFDD-3ACA7285AE66}">
      <dgm:prSet/>
      <dgm:spPr/>
      <dgm:t>
        <a:bodyPr/>
        <a:lstStyle/>
        <a:p>
          <a:endParaRPr lang="ru-RU"/>
        </a:p>
      </dgm:t>
    </dgm:pt>
    <dgm:pt modelId="{DEBF2518-BFF1-4913-AEBE-8E320B12CB1A}" type="sibTrans" cxnId="{6F18FA9F-32B6-4563-BFDD-3ACA7285AE66}">
      <dgm:prSet/>
      <dgm:spPr/>
      <dgm:t>
        <a:bodyPr/>
        <a:lstStyle/>
        <a:p>
          <a:endParaRPr lang="ru-RU"/>
        </a:p>
      </dgm:t>
    </dgm:pt>
    <dgm:pt modelId="{66D8ADE2-BC7C-4BBB-9CE8-7E427C5F7DBD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Представления о мире людей и рукотворных материалах;</a:t>
          </a:r>
          <a:endParaRPr lang="ru-RU" sz="1600" dirty="0"/>
        </a:p>
      </dgm:t>
    </dgm:pt>
    <dgm:pt modelId="{750C6104-AC03-48BB-AE7D-E78ECCC5F33F}" type="parTrans" cxnId="{5815C993-D828-4CA0-9125-737B2B633D55}">
      <dgm:prSet/>
      <dgm:spPr/>
      <dgm:t>
        <a:bodyPr/>
        <a:lstStyle/>
        <a:p>
          <a:endParaRPr lang="ru-RU"/>
        </a:p>
      </dgm:t>
    </dgm:pt>
    <dgm:pt modelId="{13A3CCD2-6B8C-49DF-99B1-911DB412E060}" type="sibTrans" cxnId="{5815C993-D828-4CA0-9125-737B2B633D55}">
      <dgm:prSet/>
      <dgm:spPr/>
      <dgm:t>
        <a:bodyPr/>
        <a:lstStyle/>
        <a:p>
          <a:endParaRPr lang="ru-RU"/>
        </a:p>
      </dgm:t>
    </dgm:pt>
    <dgm:pt modelId="{ACCA8BDE-A548-4D75-86DB-467E7992CD37}" type="pres">
      <dgm:prSet presAssocID="{7B431CD2-8D60-423D-B7EA-8337315DF2A5}" presName="Name0" presStyleCnt="0">
        <dgm:presLayoutVars>
          <dgm:dir/>
          <dgm:animLvl val="lvl"/>
          <dgm:resizeHandles val="exact"/>
        </dgm:presLayoutVars>
      </dgm:prSet>
      <dgm:spPr/>
    </dgm:pt>
    <dgm:pt modelId="{D0CA07EB-C584-40AB-A7B6-8F111CDF5CE5}" type="pres">
      <dgm:prSet presAssocID="{0F645E90-F7ED-4B97-BF2E-58B2046BFED5}" presName="linNode" presStyleCnt="0"/>
      <dgm:spPr/>
    </dgm:pt>
    <dgm:pt modelId="{BF89929F-7641-4A96-867A-A39477ED2809}" type="pres">
      <dgm:prSet presAssocID="{0F645E90-F7ED-4B97-BF2E-58B2046BFED5}" presName="parentText" presStyleLbl="node1" presStyleIdx="0" presStyleCnt="2" custScaleX="71734" custScaleY="16564" custLinFactNeighborX="229" custLinFactNeighborY="-7183">
        <dgm:presLayoutVars>
          <dgm:chMax val="1"/>
          <dgm:bulletEnabled val="1"/>
        </dgm:presLayoutVars>
      </dgm:prSet>
      <dgm:spPr/>
    </dgm:pt>
    <dgm:pt modelId="{52BA504D-CCC8-4C55-85BE-781A1D06655A}" type="pres">
      <dgm:prSet presAssocID="{0F645E90-F7ED-4B97-BF2E-58B2046BFED5}" presName="descendantText" presStyleLbl="alignAccFollowNode1" presStyleIdx="0" presStyleCnt="2" custScaleX="114660" custScaleY="3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5295B-A6C5-4899-A5CE-107DB542F15F}" type="pres">
      <dgm:prSet presAssocID="{87088B5F-2415-45EC-A5C7-17B8E1D86F34}" presName="sp" presStyleCnt="0"/>
      <dgm:spPr/>
    </dgm:pt>
    <dgm:pt modelId="{A680BDBC-96EA-4F36-B4D4-60BAD498A596}" type="pres">
      <dgm:prSet presAssocID="{6D441246-C3B6-45B4-A94E-8EE5D8600353}" presName="linNode" presStyleCnt="0"/>
      <dgm:spPr/>
    </dgm:pt>
    <dgm:pt modelId="{4E258082-6A07-4562-A09C-66820AA74A34}" type="pres">
      <dgm:prSet presAssocID="{6D441246-C3B6-45B4-A94E-8EE5D8600353}" presName="parentText" presStyleLbl="node1" presStyleIdx="1" presStyleCnt="2" custScaleX="74457" custScaleY="19061" custLinFactNeighborX="-250" custLinFactNeighborY="-32260">
        <dgm:presLayoutVars>
          <dgm:chMax val="1"/>
          <dgm:bulletEnabled val="1"/>
        </dgm:presLayoutVars>
      </dgm:prSet>
      <dgm:spPr/>
    </dgm:pt>
    <dgm:pt modelId="{3FF873D0-30C3-4095-8F09-2C19BC088D4B}" type="pres">
      <dgm:prSet presAssocID="{6D441246-C3B6-45B4-A94E-8EE5D8600353}" presName="descendantText" presStyleLbl="alignAccFollowNode1" presStyleIdx="1" presStyleCnt="2" custScaleX="124426" custScaleY="103599" custLinFactNeighborX="3482" custLinFactNeighborY="1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BF7A26-49C3-42E6-94EC-329BA151F2F0}" type="presOf" srcId="{66D8ADE2-BC7C-4BBB-9CE8-7E427C5F7DBD}" destId="{52BA504D-CCC8-4C55-85BE-781A1D06655A}" srcOrd="0" destOrd="2" presId="urn:microsoft.com/office/officeart/2005/8/layout/vList5"/>
    <dgm:cxn modelId="{48B7C012-453B-4735-996E-808A2BDA05D5}" type="presOf" srcId="{5D1A47B2-F445-4F68-9D72-F3EE329EEE51}" destId="{3FF873D0-30C3-4095-8F09-2C19BC088D4B}" srcOrd="0" destOrd="7" presId="urn:microsoft.com/office/officeart/2005/8/layout/vList5"/>
    <dgm:cxn modelId="{B4F7936D-C9CE-400B-9D53-8212997DEA04}" srcId="{6D441246-C3B6-45B4-A94E-8EE5D8600353}" destId="{67708255-6590-4711-913B-6C1AA1F92AC3}" srcOrd="1" destOrd="0" parTransId="{589DB3D7-6AC3-4654-B8E9-AE53EF846B23}" sibTransId="{D871740A-4774-4667-96AF-2BA56354587D}"/>
    <dgm:cxn modelId="{CEB050A9-C521-453A-B96A-EA11B75DEAD6}" type="presOf" srcId="{2B444FA6-2538-47B7-8574-3E7817D0BAEB}" destId="{52BA504D-CCC8-4C55-85BE-781A1D06655A}" srcOrd="0" destOrd="0" presId="urn:microsoft.com/office/officeart/2005/8/layout/vList5"/>
    <dgm:cxn modelId="{F39E2E52-A7B2-4D53-A1D3-837FA7B8C364}" srcId="{7B431CD2-8D60-423D-B7EA-8337315DF2A5}" destId="{6D441246-C3B6-45B4-A94E-8EE5D8600353}" srcOrd="1" destOrd="0" parTransId="{90E3D6A1-217C-4063-84A4-64177BBA4301}" sibTransId="{922D47B6-273D-401D-9DFC-389BDAC6BA90}"/>
    <dgm:cxn modelId="{2ED4EF09-C5F2-4774-8345-BB43DE4D15DB}" type="presOf" srcId="{0F645E90-F7ED-4B97-BF2E-58B2046BFED5}" destId="{BF89929F-7641-4A96-867A-A39477ED2809}" srcOrd="0" destOrd="0" presId="urn:microsoft.com/office/officeart/2005/8/layout/vList5"/>
    <dgm:cxn modelId="{396ADF10-EB57-41A5-A3E3-23B9CDF620C8}" srcId="{6D441246-C3B6-45B4-A94E-8EE5D8600353}" destId="{BB921E46-3403-41F5-8AF7-47F2F29E377E}" srcOrd="6" destOrd="0" parTransId="{08A9B1C3-8171-4574-9864-B06F049789B6}" sibTransId="{280EA1A9-CFC3-4096-A2D5-687F28FDB227}"/>
    <dgm:cxn modelId="{A9D40AC0-F050-4B23-80CA-7B882EB85C36}" type="presOf" srcId="{83C9D268-80E2-4CEF-A141-10119D7AF7B9}" destId="{52BA504D-CCC8-4C55-85BE-781A1D06655A}" srcOrd="0" destOrd="4" presId="urn:microsoft.com/office/officeart/2005/8/layout/vList5"/>
    <dgm:cxn modelId="{E14CE829-4D07-4A44-9C9E-D9991E3D0237}" srcId="{0F645E90-F7ED-4B97-BF2E-58B2046BFED5}" destId="{A56FA4C1-89E4-4F93-BEFF-DC64B0FE6507}" srcOrd="1" destOrd="0" parTransId="{C0D65D0B-65CE-41B7-8620-17163DE7D64F}" sibTransId="{C99D8E35-E5CA-467D-9307-021206E765C8}"/>
    <dgm:cxn modelId="{761D4E39-C5F3-4F08-9BBA-182C71AD85B2}" type="presOf" srcId="{D775A6FC-3ECE-4D94-B26D-80A5CAA4DBBE}" destId="{3FF873D0-30C3-4095-8F09-2C19BC088D4B}" srcOrd="0" destOrd="3" presId="urn:microsoft.com/office/officeart/2005/8/layout/vList5"/>
    <dgm:cxn modelId="{A9E8321C-ECC9-419B-B6ED-0D9B5DBB1520}" srcId="{0F645E90-F7ED-4B97-BF2E-58B2046BFED5}" destId="{BFEBBEBB-833C-4A24-A4A0-5E243A16BB7A}" srcOrd="3" destOrd="0" parTransId="{816329D9-6461-460F-9DF0-E7F7E6724893}" sibTransId="{462629BB-E9BD-4F3C-B80E-8341A6547458}"/>
    <dgm:cxn modelId="{DDE01DDD-155F-4BBD-A26B-78D9262726F9}" type="presOf" srcId="{7B431CD2-8D60-423D-B7EA-8337315DF2A5}" destId="{ACCA8BDE-A548-4D75-86DB-467E7992CD37}" srcOrd="0" destOrd="0" presId="urn:microsoft.com/office/officeart/2005/8/layout/vList5"/>
    <dgm:cxn modelId="{8667ADD3-E2EC-461C-846C-6C0EBAF64546}" srcId="{6D441246-C3B6-45B4-A94E-8EE5D8600353}" destId="{57AA59B1-18EF-4E30-96A9-5C407E665C79}" srcOrd="2" destOrd="0" parTransId="{8A66E70F-DF6D-48CD-B90B-27B6DCC0C784}" sibTransId="{8259BFB6-C573-4733-9917-022F477EC052}"/>
    <dgm:cxn modelId="{0BE8BEA7-E056-4230-9AF9-79786C03892A}" type="presOf" srcId="{BFEBBEBB-833C-4A24-A4A0-5E243A16BB7A}" destId="{52BA504D-CCC8-4C55-85BE-781A1D06655A}" srcOrd="0" destOrd="3" presId="urn:microsoft.com/office/officeart/2005/8/layout/vList5"/>
    <dgm:cxn modelId="{1A6F76C5-3B0F-4C47-AC7B-B93B860CD63D}" type="presOf" srcId="{BB921E46-3403-41F5-8AF7-47F2F29E377E}" destId="{3FF873D0-30C3-4095-8F09-2C19BC088D4B}" srcOrd="0" destOrd="6" presId="urn:microsoft.com/office/officeart/2005/8/layout/vList5"/>
    <dgm:cxn modelId="{4ABC29F8-58FB-432C-90F8-4D090D62085F}" srcId="{0F645E90-F7ED-4B97-BF2E-58B2046BFED5}" destId="{2B444FA6-2538-47B7-8574-3E7817D0BAEB}" srcOrd="0" destOrd="0" parTransId="{E73A1BA7-5E6D-4224-8E8A-8E10EF727F72}" sibTransId="{D6280531-C965-42E2-9A3D-28386341ABEE}"/>
    <dgm:cxn modelId="{F2AE6760-CFD1-428D-BBE3-262B77FBDABC}" srcId="{7B431CD2-8D60-423D-B7EA-8337315DF2A5}" destId="{0F645E90-F7ED-4B97-BF2E-58B2046BFED5}" srcOrd="0" destOrd="0" parTransId="{E63EFE83-1784-4C84-BE7F-B00549266462}" sibTransId="{87088B5F-2415-45EC-A5C7-17B8E1D86F34}"/>
    <dgm:cxn modelId="{97799134-5D12-4121-8C62-3403B099850C}" srcId="{6D441246-C3B6-45B4-A94E-8EE5D8600353}" destId="{F30A75AC-D6A8-4DB5-A309-B05E03B1F209}" srcOrd="4" destOrd="0" parTransId="{FEA017A3-52E8-400B-9DFE-F99AF59FE34C}" sibTransId="{AB9877B7-06D9-442C-8C20-A2CE07416234}"/>
    <dgm:cxn modelId="{24490C5A-68A7-40BF-A4AD-F79EB82184DE}" type="presOf" srcId="{92B5E816-298A-4570-A573-820C7B2D5474}" destId="{3FF873D0-30C3-4095-8F09-2C19BC088D4B}" srcOrd="0" destOrd="5" presId="urn:microsoft.com/office/officeart/2005/8/layout/vList5"/>
    <dgm:cxn modelId="{34F5A4DE-F815-47EC-97A5-5CD80255933D}" srcId="{6D441246-C3B6-45B4-A94E-8EE5D8600353}" destId="{D775A6FC-3ECE-4D94-B26D-80A5CAA4DBBE}" srcOrd="3" destOrd="0" parTransId="{00A479F7-8D7F-4729-82B3-6A02CD5CEF23}" sibTransId="{D578CE3D-F22A-4BCB-B5CA-341EB3C6FFB7}"/>
    <dgm:cxn modelId="{5815C993-D828-4CA0-9125-737B2B633D55}" srcId="{0F645E90-F7ED-4B97-BF2E-58B2046BFED5}" destId="{66D8ADE2-BC7C-4BBB-9CE8-7E427C5F7DBD}" srcOrd="2" destOrd="0" parTransId="{750C6104-AC03-48BB-AE7D-E78ECCC5F33F}" sibTransId="{13A3CCD2-6B8C-49DF-99B1-911DB412E060}"/>
    <dgm:cxn modelId="{6F18FA9F-32B6-4563-BFDD-3ACA7285AE66}" srcId="{0F645E90-F7ED-4B97-BF2E-58B2046BFED5}" destId="{83C9D268-80E2-4CEF-A141-10119D7AF7B9}" srcOrd="4" destOrd="0" parTransId="{02A8E51F-B4BF-4903-A94E-90298D2DB4F8}" sibTransId="{DEBF2518-BFF1-4913-AEBE-8E320B12CB1A}"/>
    <dgm:cxn modelId="{8DD45BEC-0E89-4E85-9FB2-EC043423C860}" type="presOf" srcId="{57AA59B1-18EF-4E30-96A9-5C407E665C79}" destId="{3FF873D0-30C3-4095-8F09-2C19BC088D4B}" srcOrd="0" destOrd="2" presId="urn:microsoft.com/office/officeart/2005/8/layout/vList5"/>
    <dgm:cxn modelId="{AA04F843-F646-4EBA-8EE3-29F884B6A49D}" type="presOf" srcId="{A56FA4C1-89E4-4F93-BEFF-DC64B0FE6507}" destId="{52BA504D-CCC8-4C55-85BE-781A1D06655A}" srcOrd="0" destOrd="1" presId="urn:microsoft.com/office/officeart/2005/8/layout/vList5"/>
    <dgm:cxn modelId="{09D4ABF4-95FB-4DF0-BA38-8569FE764BBE}" type="presOf" srcId="{6D441246-C3B6-45B4-A94E-8EE5D8600353}" destId="{4E258082-6A07-4562-A09C-66820AA74A34}" srcOrd="0" destOrd="0" presId="urn:microsoft.com/office/officeart/2005/8/layout/vList5"/>
    <dgm:cxn modelId="{E595CD5A-C91B-4334-B4F8-CDCB4D9E7456}" type="presOf" srcId="{67708255-6590-4711-913B-6C1AA1F92AC3}" destId="{3FF873D0-30C3-4095-8F09-2C19BC088D4B}" srcOrd="0" destOrd="1" presId="urn:microsoft.com/office/officeart/2005/8/layout/vList5"/>
    <dgm:cxn modelId="{606DD2E4-AF7D-46DD-995A-C78C43070BA6}" srcId="{6D441246-C3B6-45B4-A94E-8EE5D8600353}" destId="{92B5E816-298A-4570-A573-820C7B2D5474}" srcOrd="5" destOrd="0" parTransId="{2A005CA6-9BEF-4956-B58F-250B4A3FC13C}" sibTransId="{3F1643A2-DE4A-4997-B38C-8927520C6BF6}"/>
    <dgm:cxn modelId="{B607B0E3-C9EF-41C6-BC1D-A3BC6E18C85D}" type="presOf" srcId="{CFD748B5-81F5-4E9A-90F2-9117135D6529}" destId="{3FF873D0-30C3-4095-8F09-2C19BC088D4B}" srcOrd="0" destOrd="0" presId="urn:microsoft.com/office/officeart/2005/8/layout/vList5"/>
    <dgm:cxn modelId="{9D66D43F-B8F4-49A8-ACED-9212165E78FB}" srcId="{6D441246-C3B6-45B4-A94E-8EE5D8600353}" destId="{5D1A47B2-F445-4F68-9D72-F3EE329EEE51}" srcOrd="7" destOrd="0" parTransId="{615B4099-EF28-4E56-A612-D003A0F30415}" sibTransId="{B953812C-927B-40A6-A0ED-C2890C3110FC}"/>
    <dgm:cxn modelId="{5E706E85-02D9-4D51-A419-F759852EE67D}" type="presOf" srcId="{F30A75AC-D6A8-4DB5-A309-B05E03B1F209}" destId="{3FF873D0-30C3-4095-8F09-2C19BC088D4B}" srcOrd="0" destOrd="4" presId="urn:microsoft.com/office/officeart/2005/8/layout/vList5"/>
    <dgm:cxn modelId="{A994AD1C-2C58-4BC9-924C-9AA1793C6323}" srcId="{6D441246-C3B6-45B4-A94E-8EE5D8600353}" destId="{CFD748B5-81F5-4E9A-90F2-9117135D6529}" srcOrd="0" destOrd="0" parTransId="{EC0EFEB0-1A9C-46AF-928E-DCA6F3DC09A8}" sibTransId="{CA435AA2-3766-4895-A1D6-8C45865E6A33}"/>
    <dgm:cxn modelId="{F85503CD-2020-4611-8B34-AD6A5DA1678C}" type="presParOf" srcId="{ACCA8BDE-A548-4D75-86DB-467E7992CD37}" destId="{D0CA07EB-C584-40AB-A7B6-8F111CDF5CE5}" srcOrd="0" destOrd="0" presId="urn:microsoft.com/office/officeart/2005/8/layout/vList5"/>
    <dgm:cxn modelId="{DC9CDA36-B777-471D-AA07-11847D926780}" type="presParOf" srcId="{D0CA07EB-C584-40AB-A7B6-8F111CDF5CE5}" destId="{BF89929F-7641-4A96-867A-A39477ED2809}" srcOrd="0" destOrd="0" presId="urn:microsoft.com/office/officeart/2005/8/layout/vList5"/>
    <dgm:cxn modelId="{629AE223-54C5-4313-BFFE-3CEE9F61B289}" type="presParOf" srcId="{D0CA07EB-C584-40AB-A7B6-8F111CDF5CE5}" destId="{52BA504D-CCC8-4C55-85BE-781A1D06655A}" srcOrd="1" destOrd="0" presId="urn:microsoft.com/office/officeart/2005/8/layout/vList5"/>
    <dgm:cxn modelId="{87CFA0C9-23D2-472A-96CF-B58694239796}" type="presParOf" srcId="{ACCA8BDE-A548-4D75-86DB-467E7992CD37}" destId="{CE85295B-A6C5-4899-A5CE-107DB542F15F}" srcOrd="1" destOrd="0" presId="urn:microsoft.com/office/officeart/2005/8/layout/vList5"/>
    <dgm:cxn modelId="{8C98CA4E-9A94-4264-9F1F-F280B35915CC}" type="presParOf" srcId="{ACCA8BDE-A548-4D75-86DB-467E7992CD37}" destId="{A680BDBC-96EA-4F36-B4D4-60BAD498A596}" srcOrd="2" destOrd="0" presId="urn:microsoft.com/office/officeart/2005/8/layout/vList5"/>
    <dgm:cxn modelId="{F4C397F3-A85C-4E7F-A257-B8413F7CBE8A}" type="presParOf" srcId="{A680BDBC-96EA-4F36-B4D4-60BAD498A596}" destId="{4E258082-6A07-4562-A09C-66820AA74A34}" srcOrd="0" destOrd="0" presId="urn:microsoft.com/office/officeart/2005/8/layout/vList5"/>
    <dgm:cxn modelId="{F19A2AD1-681A-47A2-83A4-4B35B7A1E9E5}" type="presParOf" srcId="{A680BDBC-96EA-4F36-B4D4-60BAD498A596}" destId="{3FF873D0-30C3-4095-8F09-2C19BC088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431CD2-8D60-423D-B7EA-8337315DF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45E90-F7ED-4B97-BF2E-58B2046BFED5}">
      <dgm:prSet phldrT="[Текст]"/>
      <dgm:spPr>
        <a:solidFill>
          <a:srgbClr val="F67B28"/>
        </a:solidFill>
      </dgm:spPr>
      <dgm:t>
        <a:bodyPr/>
        <a:lstStyle/>
        <a:p>
          <a:r>
            <a:rPr lang="ru-RU" dirty="0" smtClean="0"/>
            <a:t>Разделы </a:t>
          </a:r>
          <a:endParaRPr lang="ru-RU" dirty="0"/>
        </a:p>
      </dgm:t>
    </dgm:pt>
    <dgm:pt modelId="{E63EFE83-1784-4C84-BE7F-B00549266462}" type="parTrans" cxnId="{F2AE6760-CFD1-428D-BBE3-262B77FBDABC}">
      <dgm:prSet/>
      <dgm:spPr/>
      <dgm:t>
        <a:bodyPr/>
        <a:lstStyle/>
        <a:p>
          <a:endParaRPr lang="ru-RU"/>
        </a:p>
      </dgm:t>
    </dgm:pt>
    <dgm:pt modelId="{87088B5F-2415-45EC-A5C7-17B8E1D86F34}" type="sibTrans" cxnId="{F2AE6760-CFD1-428D-BBE3-262B77FBDABC}">
      <dgm:prSet/>
      <dgm:spPr/>
      <dgm:t>
        <a:bodyPr/>
        <a:lstStyle/>
        <a:p>
          <a:endParaRPr lang="ru-RU"/>
        </a:p>
      </dgm:t>
    </dgm:pt>
    <dgm:pt modelId="{2B444FA6-2538-47B7-8574-3E7817D0BAEB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73A1BA7-5E6D-4224-8E8A-8E10EF727F72}" type="parTrans" cxnId="{4ABC29F8-58FB-432C-90F8-4D090D62085F}">
      <dgm:prSet/>
      <dgm:spPr/>
      <dgm:t>
        <a:bodyPr/>
        <a:lstStyle/>
        <a:p>
          <a:endParaRPr lang="ru-RU"/>
        </a:p>
      </dgm:t>
    </dgm:pt>
    <dgm:pt modelId="{D6280531-C965-42E2-9A3D-28386341ABEE}" type="sibTrans" cxnId="{4ABC29F8-58FB-432C-90F8-4D090D62085F}">
      <dgm:prSet/>
      <dgm:spPr/>
      <dgm:t>
        <a:bodyPr/>
        <a:lstStyle/>
        <a:p>
          <a:endParaRPr lang="ru-RU"/>
        </a:p>
      </dgm:t>
    </dgm:pt>
    <dgm:pt modelId="{6D441246-C3B6-45B4-A94E-8EE5D8600353}">
      <dgm:prSet phldrT="[Текст]"/>
      <dgm:spPr>
        <a:solidFill>
          <a:srgbClr val="BF3C48"/>
        </a:solidFill>
      </dgm:spPr>
      <dgm:t>
        <a:bodyPr/>
        <a:lstStyle/>
        <a:p>
          <a:r>
            <a:rPr lang="ru-RU" dirty="0" smtClean="0"/>
            <a:t>Задачи </a:t>
          </a:r>
          <a:endParaRPr lang="ru-RU" dirty="0"/>
        </a:p>
      </dgm:t>
    </dgm:pt>
    <dgm:pt modelId="{90E3D6A1-217C-4063-84A4-64177BBA4301}" type="parTrans" cxnId="{F39E2E52-A7B2-4D53-A1D3-837FA7B8C364}">
      <dgm:prSet/>
      <dgm:spPr/>
      <dgm:t>
        <a:bodyPr/>
        <a:lstStyle/>
        <a:p>
          <a:endParaRPr lang="ru-RU"/>
        </a:p>
      </dgm:t>
    </dgm:pt>
    <dgm:pt modelId="{922D47B6-273D-401D-9DFC-389BDAC6BA90}" type="sibTrans" cxnId="{F39E2E52-A7B2-4D53-A1D3-837FA7B8C364}">
      <dgm:prSet/>
      <dgm:spPr/>
      <dgm:t>
        <a:bodyPr/>
        <a:lstStyle/>
        <a:p>
          <a:endParaRPr lang="ru-RU"/>
        </a:p>
      </dgm:t>
    </dgm:pt>
    <dgm:pt modelId="{CFD748B5-81F5-4E9A-90F2-9117135D6529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C0EFEB0-1A9C-46AF-928E-DCA6F3DC09A8}" type="parTrans" cxnId="{A994AD1C-2C58-4BC9-924C-9AA1793C6323}">
      <dgm:prSet/>
      <dgm:spPr/>
      <dgm:t>
        <a:bodyPr/>
        <a:lstStyle/>
        <a:p>
          <a:endParaRPr lang="ru-RU"/>
        </a:p>
      </dgm:t>
    </dgm:pt>
    <dgm:pt modelId="{CA435AA2-3766-4895-A1D6-8C45865E6A33}" type="sibTrans" cxnId="{A994AD1C-2C58-4BC9-924C-9AA1793C6323}">
      <dgm:prSet/>
      <dgm:spPr/>
      <dgm:t>
        <a:bodyPr/>
        <a:lstStyle/>
        <a:p>
          <a:endParaRPr lang="ru-RU"/>
        </a:p>
      </dgm:t>
    </dgm:pt>
    <dgm:pt modelId="{A56FA4C1-89E4-4F93-BEFF-DC64B0FE650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Конструирование.</a:t>
          </a:r>
          <a:endParaRPr lang="ru-RU" sz="1600" dirty="0"/>
        </a:p>
      </dgm:t>
    </dgm:pt>
    <dgm:pt modelId="{C0D65D0B-65CE-41B7-8620-17163DE7D64F}" type="parTrans" cxnId="{E14CE829-4D07-4A44-9C9E-D9991E3D0237}">
      <dgm:prSet/>
      <dgm:spPr/>
      <dgm:t>
        <a:bodyPr/>
        <a:lstStyle/>
        <a:p>
          <a:endParaRPr lang="ru-RU"/>
        </a:p>
      </dgm:t>
    </dgm:pt>
    <dgm:pt modelId="{C99D8E35-E5CA-467D-9307-021206E765C8}" type="sibTrans" cxnId="{E14CE829-4D07-4A44-9C9E-D9991E3D0237}">
      <dgm:prSet/>
      <dgm:spPr/>
      <dgm:t>
        <a:bodyPr/>
        <a:lstStyle/>
        <a:p>
          <a:endParaRPr lang="ru-RU"/>
        </a:p>
      </dgm:t>
    </dgm:pt>
    <dgm:pt modelId="{22A398A9-5E75-4DFD-A19E-940E8586B6E7}">
      <dgm:prSet custT="1"/>
      <dgm:spPr/>
      <dgm:t>
        <a:bodyPr/>
        <a:lstStyle/>
        <a:p>
          <a:r>
            <a:rPr lang="ru-RU" sz="1600" dirty="0" smtClean="0"/>
            <a:t>Развитие представлений о себе и об окружающем мире.</a:t>
          </a:r>
          <a:endParaRPr lang="ru-RU" sz="1600" dirty="0"/>
        </a:p>
      </dgm:t>
    </dgm:pt>
    <dgm:pt modelId="{5F2FA352-5999-4909-8D39-DA3149712C91}" type="parTrans" cxnId="{6C92ACA0-C749-4FE1-9E33-B254C4EB6B99}">
      <dgm:prSet/>
      <dgm:spPr/>
      <dgm:t>
        <a:bodyPr/>
        <a:lstStyle/>
        <a:p>
          <a:endParaRPr lang="ru-RU"/>
        </a:p>
      </dgm:t>
    </dgm:pt>
    <dgm:pt modelId="{0BD8EB4B-23F7-40E6-A408-6B503693639C}" type="sibTrans" cxnId="{6C92ACA0-C749-4FE1-9E33-B254C4EB6B99}">
      <dgm:prSet/>
      <dgm:spPr/>
      <dgm:t>
        <a:bodyPr/>
        <a:lstStyle/>
        <a:p>
          <a:endParaRPr lang="ru-RU"/>
        </a:p>
      </dgm:t>
    </dgm:pt>
    <dgm:pt modelId="{136FC527-AA72-4BCE-941A-133349F1CDF5}">
      <dgm:prSet custT="1"/>
      <dgm:spPr/>
      <dgm:t>
        <a:bodyPr/>
        <a:lstStyle/>
        <a:p>
          <a:r>
            <a:rPr lang="ru-RU" sz="1600" dirty="0" smtClean="0"/>
            <a:t>Формирование элементарных математических представлений.</a:t>
          </a:r>
          <a:endParaRPr lang="ru-RU" sz="1600" dirty="0"/>
        </a:p>
      </dgm:t>
    </dgm:pt>
    <dgm:pt modelId="{8C4352CD-6C21-466E-8716-DA851E76B28D}" type="parTrans" cxnId="{D544D443-518C-40A0-8339-DBC099ECD845}">
      <dgm:prSet/>
      <dgm:spPr/>
      <dgm:t>
        <a:bodyPr/>
        <a:lstStyle/>
        <a:p>
          <a:endParaRPr lang="ru-RU"/>
        </a:p>
      </dgm:t>
    </dgm:pt>
    <dgm:pt modelId="{920F327A-7275-4FF3-8B1D-B3CD00C79903}" type="sibTrans" cxnId="{D544D443-518C-40A0-8339-DBC099ECD845}">
      <dgm:prSet/>
      <dgm:spPr/>
      <dgm:t>
        <a:bodyPr/>
        <a:lstStyle/>
        <a:p>
          <a:endParaRPr lang="ru-RU"/>
        </a:p>
      </dgm:t>
    </dgm:pt>
    <dgm:pt modelId="{ACFEC8F5-7025-4C5F-9BD8-F97543BF3104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513116DD-191E-4D68-9A96-56582C8B823F}" type="parTrans" cxnId="{F9D4A721-D2E7-493F-9550-1328FFBF12BC}">
      <dgm:prSet/>
      <dgm:spPr/>
      <dgm:t>
        <a:bodyPr/>
        <a:lstStyle/>
        <a:p>
          <a:endParaRPr lang="ru-RU"/>
        </a:p>
      </dgm:t>
    </dgm:pt>
    <dgm:pt modelId="{74076EED-F9C2-4329-B0B4-E67BF1C58E2D}" type="sibTrans" cxnId="{F9D4A721-D2E7-493F-9550-1328FFBF12BC}">
      <dgm:prSet/>
      <dgm:spPr/>
      <dgm:t>
        <a:bodyPr/>
        <a:lstStyle/>
        <a:p>
          <a:endParaRPr lang="ru-RU"/>
        </a:p>
      </dgm:t>
    </dgm:pt>
    <dgm:pt modelId="{9A525436-48F7-42A5-9F27-E2237AC9887D}">
      <dgm:prSet custT="1"/>
      <dgm:spPr/>
      <dgm:t>
        <a:bodyPr/>
        <a:lstStyle/>
        <a:p>
          <a:r>
            <a:rPr lang="ru-RU" sz="1600" dirty="0" smtClean="0"/>
            <a:t>Развитие интересов обучающихся, любознательности и познавательной мотивации.</a:t>
          </a:r>
          <a:endParaRPr lang="ru-RU" sz="1600" dirty="0"/>
        </a:p>
      </dgm:t>
    </dgm:pt>
    <dgm:pt modelId="{97FD1556-92DE-4B34-825D-AC6C783978B2}" type="parTrans" cxnId="{5BC3CC27-28F4-44CD-B4A1-53181E2CD572}">
      <dgm:prSet/>
      <dgm:spPr/>
      <dgm:t>
        <a:bodyPr/>
        <a:lstStyle/>
        <a:p>
          <a:endParaRPr lang="ru-RU"/>
        </a:p>
      </dgm:t>
    </dgm:pt>
    <dgm:pt modelId="{B438350C-23E1-4775-92A9-6EF70CE1E374}" type="sibTrans" cxnId="{5BC3CC27-28F4-44CD-B4A1-53181E2CD572}">
      <dgm:prSet/>
      <dgm:spPr/>
      <dgm:t>
        <a:bodyPr/>
        <a:lstStyle/>
        <a:p>
          <a:endParaRPr lang="ru-RU"/>
        </a:p>
      </dgm:t>
    </dgm:pt>
    <dgm:pt modelId="{E1FB084D-1B50-4D91-88BC-8EAB0DC07765}">
      <dgm:prSet custT="1"/>
      <dgm:spPr/>
      <dgm:t>
        <a:bodyPr/>
        <a:lstStyle/>
        <a:p>
          <a:r>
            <a:rPr lang="ru-RU" sz="1600" dirty="0" smtClean="0"/>
            <a:t>Формирования познавательных действий, становление сознания.</a:t>
          </a:r>
          <a:endParaRPr lang="ru-RU" sz="1600" dirty="0"/>
        </a:p>
      </dgm:t>
    </dgm:pt>
    <dgm:pt modelId="{FE606A57-D3FF-42D7-A919-BF9D920242C0}" type="parTrans" cxnId="{E39A41EA-1A2A-475E-AA48-7799C434385A}">
      <dgm:prSet/>
      <dgm:spPr/>
      <dgm:t>
        <a:bodyPr/>
        <a:lstStyle/>
        <a:p>
          <a:endParaRPr lang="ru-RU"/>
        </a:p>
      </dgm:t>
    </dgm:pt>
    <dgm:pt modelId="{1B21D968-FEC2-45CD-95D6-8840C94E1253}" type="sibTrans" cxnId="{E39A41EA-1A2A-475E-AA48-7799C434385A}">
      <dgm:prSet/>
      <dgm:spPr/>
      <dgm:t>
        <a:bodyPr/>
        <a:lstStyle/>
        <a:p>
          <a:endParaRPr lang="ru-RU"/>
        </a:p>
      </dgm:t>
    </dgm:pt>
    <dgm:pt modelId="{AE873812-510F-46CB-80B5-334025807206}">
      <dgm:prSet custT="1"/>
      <dgm:spPr/>
      <dgm:t>
        <a:bodyPr/>
        <a:lstStyle/>
        <a:p>
          <a:r>
            <a:rPr lang="ru-RU" sz="1600" dirty="0" smtClean="0"/>
            <a:t>Развития воображения и творческой активности.</a:t>
          </a:r>
          <a:endParaRPr lang="ru-RU" sz="1600" dirty="0"/>
        </a:p>
      </dgm:t>
    </dgm:pt>
    <dgm:pt modelId="{10D1FCE1-D5AA-4C10-B8C0-E0AC5EFD6740}" type="parTrans" cxnId="{CAB16C49-56A7-41FE-A9B1-B735722C410C}">
      <dgm:prSet/>
      <dgm:spPr/>
      <dgm:t>
        <a:bodyPr/>
        <a:lstStyle/>
        <a:p>
          <a:endParaRPr lang="ru-RU"/>
        </a:p>
      </dgm:t>
    </dgm:pt>
    <dgm:pt modelId="{5BDC7079-BAEC-413E-A6E0-FBF474BE0CC9}" type="sibTrans" cxnId="{CAB16C49-56A7-41FE-A9B1-B735722C410C}">
      <dgm:prSet/>
      <dgm:spPr/>
      <dgm:t>
        <a:bodyPr/>
        <a:lstStyle/>
        <a:p>
          <a:endParaRPr lang="ru-RU"/>
        </a:p>
      </dgm:t>
    </dgm:pt>
    <dgm:pt modelId="{DB71F1F0-8264-45CC-B874-F93FF047B659}">
      <dgm:prSet custT="1"/>
      <dgm:spPr/>
      <dgm:t>
        <a:bodyPr/>
        <a:lstStyle/>
        <a:p>
          <a:r>
            <a:rPr lang="ru-RU" sz="1600" dirty="0" smtClean="0"/>
            <a:t>Формирования первичных представлений о себе, других людях, объектах окружающего мира, о малой родине и Отчизне.</a:t>
          </a:r>
          <a:endParaRPr lang="ru-RU" sz="1600" dirty="0"/>
        </a:p>
      </dgm:t>
    </dgm:pt>
    <dgm:pt modelId="{2E22DECD-4816-49F1-AD9A-215BC4A42F3A}" type="parTrans" cxnId="{C37B8D0F-9925-49C5-BBB5-6FEFC859511F}">
      <dgm:prSet/>
      <dgm:spPr/>
      <dgm:t>
        <a:bodyPr/>
        <a:lstStyle/>
        <a:p>
          <a:endParaRPr lang="ru-RU"/>
        </a:p>
      </dgm:t>
    </dgm:pt>
    <dgm:pt modelId="{724E8E3E-44D6-44F1-A9C1-FEC0F21044A0}" type="sibTrans" cxnId="{C37B8D0F-9925-49C5-BBB5-6FEFC859511F}">
      <dgm:prSet/>
      <dgm:spPr/>
      <dgm:t>
        <a:bodyPr/>
        <a:lstStyle/>
        <a:p>
          <a:endParaRPr lang="ru-RU"/>
        </a:p>
      </dgm:t>
    </dgm:pt>
    <dgm:pt modelId="{ACCA8BDE-A548-4D75-86DB-467E7992CD37}" type="pres">
      <dgm:prSet presAssocID="{7B431CD2-8D60-423D-B7EA-8337315DF2A5}" presName="Name0" presStyleCnt="0">
        <dgm:presLayoutVars>
          <dgm:dir/>
          <dgm:animLvl val="lvl"/>
          <dgm:resizeHandles val="exact"/>
        </dgm:presLayoutVars>
      </dgm:prSet>
      <dgm:spPr/>
    </dgm:pt>
    <dgm:pt modelId="{D0CA07EB-C584-40AB-A7B6-8F111CDF5CE5}" type="pres">
      <dgm:prSet presAssocID="{0F645E90-F7ED-4B97-BF2E-58B2046BFED5}" presName="linNode" presStyleCnt="0"/>
      <dgm:spPr/>
    </dgm:pt>
    <dgm:pt modelId="{BF89929F-7641-4A96-867A-A39477ED2809}" type="pres">
      <dgm:prSet presAssocID="{0F645E90-F7ED-4B97-BF2E-58B2046BFED5}" presName="parentText" presStyleLbl="node1" presStyleIdx="0" presStyleCnt="2" custScaleX="71734" custScaleY="16564" custLinFactNeighborX="229" custLinFactNeighborY="-7183">
        <dgm:presLayoutVars>
          <dgm:chMax val="1"/>
          <dgm:bulletEnabled val="1"/>
        </dgm:presLayoutVars>
      </dgm:prSet>
      <dgm:spPr/>
    </dgm:pt>
    <dgm:pt modelId="{52BA504D-CCC8-4C55-85BE-781A1D06655A}" type="pres">
      <dgm:prSet presAssocID="{0F645E90-F7ED-4B97-BF2E-58B2046BFED5}" presName="descendantText" presStyleLbl="alignAccFollowNode1" presStyleIdx="0" presStyleCnt="2" custScaleX="114660" custScaleY="3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5295B-A6C5-4899-A5CE-107DB542F15F}" type="pres">
      <dgm:prSet presAssocID="{87088B5F-2415-45EC-A5C7-17B8E1D86F34}" presName="sp" presStyleCnt="0"/>
      <dgm:spPr/>
    </dgm:pt>
    <dgm:pt modelId="{A680BDBC-96EA-4F36-B4D4-60BAD498A596}" type="pres">
      <dgm:prSet presAssocID="{6D441246-C3B6-45B4-A94E-8EE5D8600353}" presName="linNode" presStyleCnt="0"/>
      <dgm:spPr/>
    </dgm:pt>
    <dgm:pt modelId="{4E258082-6A07-4562-A09C-66820AA74A34}" type="pres">
      <dgm:prSet presAssocID="{6D441246-C3B6-45B4-A94E-8EE5D8600353}" presName="parentText" presStyleLbl="node1" presStyleIdx="1" presStyleCnt="2" custScaleX="74457" custScaleY="19061" custLinFactNeighborX="-251" custLinFactNeighborY="-15983">
        <dgm:presLayoutVars>
          <dgm:chMax val="1"/>
          <dgm:bulletEnabled val="1"/>
        </dgm:presLayoutVars>
      </dgm:prSet>
      <dgm:spPr/>
    </dgm:pt>
    <dgm:pt modelId="{3FF873D0-30C3-4095-8F09-2C19BC088D4B}" type="pres">
      <dgm:prSet presAssocID="{6D441246-C3B6-45B4-A94E-8EE5D8600353}" presName="descendantText" presStyleLbl="alignAccFollowNode1" presStyleIdx="1" presStyleCnt="2" custScaleX="124426" custScaleY="61538" custLinFactNeighborX="3642" custLinFactNeighborY="-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E6760-CFD1-428D-BBE3-262B77FBDABC}" srcId="{7B431CD2-8D60-423D-B7EA-8337315DF2A5}" destId="{0F645E90-F7ED-4B97-BF2E-58B2046BFED5}" srcOrd="0" destOrd="0" parTransId="{E63EFE83-1784-4C84-BE7F-B00549266462}" sibTransId="{87088B5F-2415-45EC-A5C7-17B8E1D86F34}"/>
    <dgm:cxn modelId="{AAF72F3C-F7BE-4C28-ACEC-FFC0A9219DD6}" type="presOf" srcId="{E1FB084D-1B50-4D91-88BC-8EAB0DC07765}" destId="{3FF873D0-30C3-4095-8F09-2C19BC088D4B}" srcOrd="0" destOrd="2" presId="urn:microsoft.com/office/officeart/2005/8/layout/vList5"/>
    <dgm:cxn modelId="{F9D4A721-D2E7-493F-9550-1328FFBF12BC}" srcId="{0F645E90-F7ED-4B97-BF2E-58B2046BFED5}" destId="{ACFEC8F5-7025-4C5F-9BD8-F97543BF3104}" srcOrd="4" destOrd="0" parTransId="{513116DD-191E-4D68-9A96-56582C8B823F}" sibTransId="{74076EED-F9C2-4329-B0B4-E67BF1C58E2D}"/>
    <dgm:cxn modelId="{B4885571-ECEE-4AFA-9871-3BA488F3CA74}" type="presOf" srcId="{A56FA4C1-89E4-4F93-BEFF-DC64B0FE6507}" destId="{52BA504D-CCC8-4C55-85BE-781A1D06655A}" srcOrd="0" destOrd="1" presId="urn:microsoft.com/office/officeart/2005/8/layout/vList5"/>
    <dgm:cxn modelId="{F39E2E52-A7B2-4D53-A1D3-837FA7B8C364}" srcId="{7B431CD2-8D60-423D-B7EA-8337315DF2A5}" destId="{6D441246-C3B6-45B4-A94E-8EE5D8600353}" srcOrd="1" destOrd="0" parTransId="{90E3D6A1-217C-4063-84A4-64177BBA4301}" sibTransId="{922D47B6-273D-401D-9DFC-389BDAC6BA90}"/>
    <dgm:cxn modelId="{CAB16C49-56A7-41FE-A9B1-B735722C410C}" srcId="{6D441246-C3B6-45B4-A94E-8EE5D8600353}" destId="{AE873812-510F-46CB-80B5-334025807206}" srcOrd="3" destOrd="0" parTransId="{10D1FCE1-D5AA-4C10-B8C0-E0AC5EFD6740}" sibTransId="{5BDC7079-BAEC-413E-A6E0-FBF474BE0CC9}"/>
    <dgm:cxn modelId="{E14CE829-4D07-4A44-9C9E-D9991E3D0237}" srcId="{0F645E90-F7ED-4B97-BF2E-58B2046BFED5}" destId="{A56FA4C1-89E4-4F93-BEFF-DC64B0FE6507}" srcOrd="1" destOrd="0" parTransId="{C0D65D0B-65CE-41B7-8620-17163DE7D64F}" sibTransId="{C99D8E35-E5CA-467D-9307-021206E765C8}"/>
    <dgm:cxn modelId="{D544D443-518C-40A0-8339-DBC099ECD845}" srcId="{0F645E90-F7ED-4B97-BF2E-58B2046BFED5}" destId="{136FC527-AA72-4BCE-941A-133349F1CDF5}" srcOrd="3" destOrd="0" parTransId="{8C4352CD-6C21-466E-8716-DA851E76B28D}" sibTransId="{920F327A-7275-4FF3-8B1D-B3CD00C79903}"/>
    <dgm:cxn modelId="{F3794E52-70FE-450F-8184-40890C57E18F}" type="presOf" srcId="{22A398A9-5E75-4DFD-A19E-940E8586B6E7}" destId="{52BA504D-CCC8-4C55-85BE-781A1D06655A}" srcOrd="0" destOrd="2" presId="urn:microsoft.com/office/officeart/2005/8/layout/vList5"/>
    <dgm:cxn modelId="{BE9C141C-FD9C-4F07-AAF1-6F0A8C139053}" type="presOf" srcId="{0F645E90-F7ED-4B97-BF2E-58B2046BFED5}" destId="{BF89929F-7641-4A96-867A-A39477ED2809}" srcOrd="0" destOrd="0" presId="urn:microsoft.com/office/officeart/2005/8/layout/vList5"/>
    <dgm:cxn modelId="{89D42BF1-5B25-4C9D-A4A1-C8BEB531B31C}" type="presOf" srcId="{DB71F1F0-8264-45CC-B874-F93FF047B659}" destId="{3FF873D0-30C3-4095-8F09-2C19BC088D4B}" srcOrd="0" destOrd="4" presId="urn:microsoft.com/office/officeart/2005/8/layout/vList5"/>
    <dgm:cxn modelId="{1BC29221-B7CD-443D-AED8-CD52D971B0C1}" type="presOf" srcId="{2B444FA6-2538-47B7-8574-3E7817D0BAEB}" destId="{52BA504D-CCC8-4C55-85BE-781A1D06655A}" srcOrd="0" destOrd="0" presId="urn:microsoft.com/office/officeart/2005/8/layout/vList5"/>
    <dgm:cxn modelId="{F1999B9C-0BAE-4B97-B9F5-ADAF4723C39A}" type="presOf" srcId="{CFD748B5-81F5-4E9A-90F2-9117135D6529}" destId="{3FF873D0-30C3-4095-8F09-2C19BC088D4B}" srcOrd="0" destOrd="0" presId="urn:microsoft.com/office/officeart/2005/8/layout/vList5"/>
    <dgm:cxn modelId="{66595796-1EB9-4B5E-A24A-A9C0F27B9783}" type="presOf" srcId="{9A525436-48F7-42A5-9F27-E2237AC9887D}" destId="{3FF873D0-30C3-4095-8F09-2C19BC088D4B}" srcOrd="0" destOrd="1" presId="urn:microsoft.com/office/officeart/2005/8/layout/vList5"/>
    <dgm:cxn modelId="{67AADB08-5E7C-4C27-B03C-C4976EC2BD64}" type="presOf" srcId="{7B431CD2-8D60-423D-B7EA-8337315DF2A5}" destId="{ACCA8BDE-A548-4D75-86DB-467E7992CD37}" srcOrd="0" destOrd="0" presId="urn:microsoft.com/office/officeart/2005/8/layout/vList5"/>
    <dgm:cxn modelId="{5BC3CC27-28F4-44CD-B4A1-53181E2CD572}" srcId="{6D441246-C3B6-45B4-A94E-8EE5D8600353}" destId="{9A525436-48F7-42A5-9F27-E2237AC9887D}" srcOrd="1" destOrd="0" parTransId="{97FD1556-92DE-4B34-825D-AC6C783978B2}" sibTransId="{B438350C-23E1-4775-92A9-6EF70CE1E374}"/>
    <dgm:cxn modelId="{BC562011-2FCD-438F-A3BB-73E3B8BD70BD}" type="presOf" srcId="{6D441246-C3B6-45B4-A94E-8EE5D8600353}" destId="{4E258082-6A07-4562-A09C-66820AA74A34}" srcOrd="0" destOrd="0" presId="urn:microsoft.com/office/officeart/2005/8/layout/vList5"/>
    <dgm:cxn modelId="{E39A41EA-1A2A-475E-AA48-7799C434385A}" srcId="{6D441246-C3B6-45B4-A94E-8EE5D8600353}" destId="{E1FB084D-1B50-4D91-88BC-8EAB0DC07765}" srcOrd="2" destOrd="0" parTransId="{FE606A57-D3FF-42D7-A919-BF9D920242C0}" sibTransId="{1B21D968-FEC2-45CD-95D6-8840C94E1253}"/>
    <dgm:cxn modelId="{D6917E53-1F46-472C-85C3-40E1B3A530AA}" type="presOf" srcId="{AE873812-510F-46CB-80B5-334025807206}" destId="{3FF873D0-30C3-4095-8F09-2C19BC088D4B}" srcOrd="0" destOrd="3" presId="urn:microsoft.com/office/officeart/2005/8/layout/vList5"/>
    <dgm:cxn modelId="{C37B8D0F-9925-49C5-BBB5-6FEFC859511F}" srcId="{6D441246-C3B6-45B4-A94E-8EE5D8600353}" destId="{DB71F1F0-8264-45CC-B874-F93FF047B659}" srcOrd="4" destOrd="0" parTransId="{2E22DECD-4816-49F1-AD9A-215BC4A42F3A}" sibTransId="{724E8E3E-44D6-44F1-A9C1-FEC0F21044A0}"/>
    <dgm:cxn modelId="{4ABC29F8-58FB-432C-90F8-4D090D62085F}" srcId="{0F645E90-F7ED-4B97-BF2E-58B2046BFED5}" destId="{2B444FA6-2538-47B7-8574-3E7817D0BAEB}" srcOrd="0" destOrd="0" parTransId="{E73A1BA7-5E6D-4224-8E8A-8E10EF727F72}" sibTransId="{D6280531-C965-42E2-9A3D-28386341ABEE}"/>
    <dgm:cxn modelId="{6C92ACA0-C749-4FE1-9E33-B254C4EB6B99}" srcId="{0F645E90-F7ED-4B97-BF2E-58B2046BFED5}" destId="{22A398A9-5E75-4DFD-A19E-940E8586B6E7}" srcOrd="2" destOrd="0" parTransId="{5F2FA352-5999-4909-8D39-DA3149712C91}" sibTransId="{0BD8EB4B-23F7-40E6-A408-6B503693639C}"/>
    <dgm:cxn modelId="{A994AD1C-2C58-4BC9-924C-9AA1793C6323}" srcId="{6D441246-C3B6-45B4-A94E-8EE5D8600353}" destId="{CFD748B5-81F5-4E9A-90F2-9117135D6529}" srcOrd="0" destOrd="0" parTransId="{EC0EFEB0-1A9C-46AF-928E-DCA6F3DC09A8}" sibTransId="{CA435AA2-3766-4895-A1D6-8C45865E6A33}"/>
    <dgm:cxn modelId="{B5300AC7-2E48-46DB-990F-726535CCA44A}" type="presOf" srcId="{ACFEC8F5-7025-4C5F-9BD8-F97543BF3104}" destId="{52BA504D-CCC8-4C55-85BE-781A1D06655A}" srcOrd="0" destOrd="4" presId="urn:microsoft.com/office/officeart/2005/8/layout/vList5"/>
    <dgm:cxn modelId="{DA35A8F6-43EB-4615-BDCA-5942AE48C605}" type="presOf" srcId="{136FC527-AA72-4BCE-941A-133349F1CDF5}" destId="{52BA504D-CCC8-4C55-85BE-781A1D06655A}" srcOrd="0" destOrd="3" presId="urn:microsoft.com/office/officeart/2005/8/layout/vList5"/>
    <dgm:cxn modelId="{1E1889A2-6A45-4A92-89B2-6ED39A0350C6}" type="presParOf" srcId="{ACCA8BDE-A548-4D75-86DB-467E7992CD37}" destId="{D0CA07EB-C584-40AB-A7B6-8F111CDF5CE5}" srcOrd="0" destOrd="0" presId="urn:microsoft.com/office/officeart/2005/8/layout/vList5"/>
    <dgm:cxn modelId="{16765BD1-8EC2-49AF-B361-96EB118CB0C8}" type="presParOf" srcId="{D0CA07EB-C584-40AB-A7B6-8F111CDF5CE5}" destId="{BF89929F-7641-4A96-867A-A39477ED2809}" srcOrd="0" destOrd="0" presId="urn:microsoft.com/office/officeart/2005/8/layout/vList5"/>
    <dgm:cxn modelId="{F0667DC7-3400-4B2B-A7D0-C8B1FB1482BD}" type="presParOf" srcId="{D0CA07EB-C584-40AB-A7B6-8F111CDF5CE5}" destId="{52BA504D-CCC8-4C55-85BE-781A1D06655A}" srcOrd="1" destOrd="0" presId="urn:microsoft.com/office/officeart/2005/8/layout/vList5"/>
    <dgm:cxn modelId="{2F75566C-CAB8-41E6-9E8E-CFF1418C8170}" type="presParOf" srcId="{ACCA8BDE-A548-4D75-86DB-467E7992CD37}" destId="{CE85295B-A6C5-4899-A5CE-107DB542F15F}" srcOrd="1" destOrd="0" presId="urn:microsoft.com/office/officeart/2005/8/layout/vList5"/>
    <dgm:cxn modelId="{D5E319FB-10E4-4A3D-8865-8AE15CA6A3D1}" type="presParOf" srcId="{ACCA8BDE-A548-4D75-86DB-467E7992CD37}" destId="{A680BDBC-96EA-4F36-B4D4-60BAD498A596}" srcOrd="2" destOrd="0" presId="urn:microsoft.com/office/officeart/2005/8/layout/vList5"/>
    <dgm:cxn modelId="{E25E3677-BF6A-475C-B983-17E4AF972747}" type="presParOf" srcId="{A680BDBC-96EA-4F36-B4D4-60BAD498A596}" destId="{4E258082-6A07-4562-A09C-66820AA74A34}" srcOrd="0" destOrd="0" presId="urn:microsoft.com/office/officeart/2005/8/layout/vList5"/>
    <dgm:cxn modelId="{05A5D9F9-4163-4DF6-9EAA-DAF6B44C4FB2}" type="presParOf" srcId="{A680BDBC-96EA-4F36-B4D4-60BAD498A596}" destId="{3FF873D0-30C3-4095-8F09-2C19BC088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431CD2-8D60-423D-B7EA-8337315DF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45E90-F7ED-4B97-BF2E-58B2046BFED5}">
      <dgm:prSet phldrT="[Текст]"/>
      <dgm:spPr>
        <a:solidFill>
          <a:srgbClr val="F67B28"/>
        </a:solidFill>
      </dgm:spPr>
      <dgm:t>
        <a:bodyPr/>
        <a:lstStyle/>
        <a:p>
          <a:r>
            <a:rPr lang="ru-RU" dirty="0" smtClean="0"/>
            <a:t>Разделы </a:t>
          </a:r>
          <a:endParaRPr lang="ru-RU" dirty="0"/>
        </a:p>
      </dgm:t>
    </dgm:pt>
    <dgm:pt modelId="{E63EFE83-1784-4C84-BE7F-B00549266462}" type="parTrans" cxnId="{F2AE6760-CFD1-428D-BBE3-262B77FBDABC}">
      <dgm:prSet/>
      <dgm:spPr/>
      <dgm:t>
        <a:bodyPr/>
        <a:lstStyle/>
        <a:p>
          <a:endParaRPr lang="ru-RU"/>
        </a:p>
      </dgm:t>
    </dgm:pt>
    <dgm:pt modelId="{87088B5F-2415-45EC-A5C7-17B8E1D86F34}" type="sibTrans" cxnId="{F2AE6760-CFD1-428D-BBE3-262B77FBDABC}">
      <dgm:prSet/>
      <dgm:spPr/>
      <dgm:t>
        <a:bodyPr/>
        <a:lstStyle/>
        <a:p>
          <a:endParaRPr lang="ru-RU"/>
        </a:p>
      </dgm:t>
    </dgm:pt>
    <dgm:pt modelId="{2B444FA6-2538-47B7-8574-3E7817D0BAEB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73A1BA7-5E6D-4224-8E8A-8E10EF727F72}" type="parTrans" cxnId="{4ABC29F8-58FB-432C-90F8-4D090D62085F}">
      <dgm:prSet/>
      <dgm:spPr/>
      <dgm:t>
        <a:bodyPr/>
        <a:lstStyle/>
        <a:p>
          <a:endParaRPr lang="ru-RU"/>
        </a:p>
      </dgm:t>
    </dgm:pt>
    <dgm:pt modelId="{D6280531-C965-42E2-9A3D-28386341ABEE}" type="sibTrans" cxnId="{4ABC29F8-58FB-432C-90F8-4D090D62085F}">
      <dgm:prSet/>
      <dgm:spPr/>
      <dgm:t>
        <a:bodyPr/>
        <a:lstStyle/>
        <a:p>
          <a:endParaRPr lang="ru-RU"/>
        </a:p>
      </dgm:t>
    </dgm:pt>
    <dgm:pt modelId="{6D441246-C3B6-45B4-A94E-8EE5D8600353}">
      <dgm:prSet phldrT="[Текст]"/>
      <dgm:spPr>
        <a:solidFill>
          <a:srgbClr val="BF3C48"/>
        </a:solidFill>
      </dgm:spPr>
      <dgm:t>
        <a:bodyPr/>
        <a:lstStyle/>
        <a:p>
          <a:r>
            <a:rPr lang="ru-RU" dirty="0" smtClean="0"/>
            <a:t>Задачи </a:t>
          </a:r>
          <a:endParaRPr lang="ru-RU" dirty="0"/>
        </a:p>
      </dgm:t>
    </dgm:pt>
    <dgm:pt modelId="{90E3D6A1-217C-4063-84A4-64177BBA4301}" type="parTrans" cxnId="{F39E2E52-A7B2-4D53-A1D3-837FA7B8C364}">
      <dgm:prSet/>
      <dgm:spPr/>
      <dgm:t>
        <a:bodyPr/>
        <a:lstStyle/>
        <a:p>
          <a:endParaRPr lang="ru-RU"/>
        </a:p>
      </dgm:t>
    </dgm:pt>
    <dgm:pt modelId="{922D47B6-273D-401D-9DFC-389BDAC6BA90}" type="sibTrans" cxnId="{F39E2E52-A7B2-4D53-A1D3-837FA7B8C364}">
      <dgm:prSet/>
      <dgm:spPr/>
      <dgm:t>
        <a:bodyPr/>
        <a:lstStyle/>
        <a:p>
          <a:endParaRPr lang="ru-RU"/>
        </a:p>
      </dgm:t>
    </dgm:pt>
    <dgm:pt modelId="{CFD748B5-81F5-4E9A-90F2-9117135D6529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C0EFEB0-1A9C-46AF-928E-DCA6F3DC09A8}" type="parTrans" cxnId="{A994AD1C-2C58-4BC9-924C-9AA1793C6323}">
      <dgm:prSet/>
      <dgm:spPr/>
      <dgm:t>
        <a:bodyPr/>
        <a:lstStyle/>
        <a:p>
          <a:endParaRPr lang="ru-RU"/>
        </a:p>
      </dgm:t>
    </dgm:pt>
    <dgm:pt modelId="{CA435AA2-3766-4895-A1D6-8C45865E6A33}" type="sibTrans" cxnId="{A994AD1C-2C58-4BC9-924C-9AA1793C6323}">
      <dgm:prSet/>
      <dgm:spPr/>
      <dgm:t>
        <a:bodyPr/>
        <a:lstStyle/>
        <a:p>
          <a:endParaRPr lang="ru-RU"/>
        </a:p>
      </dgm:t>
    </dgm:pt>
    <dgm:pt modelId="{A56FA4C1-89E4-4F93-BEFF-DC64B0FE650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Формирование связной речи обучающихся с ЗПР. </a:t>
          </a:r>
          <a:endParaRPr lang="ru-RU" sz="1600" dirty="0"/>
        </a:p>
      </dgm:t>
    </dgm:pt>
    <dgm:pt modelId="{C0D65D0B-65CE-41B7-8620-17163DE7D64F}" type="parTrans" cxnId="{E14CE829-4D07-4A44-9C9E-D9991E3D0237}">
      <dgm:prSet/>
      <dgm:spPr/>
      <dgm:t>
        <a:bodyPr/>
        <a:lstStyle/>
        <a:p>
          <a:endParaRPr lang="ru-RU"/>
        </a:p>
      </dgm:t>
    </dgm:pt>
    <dgm:pt modelId="{C99D8E35-E5CA-467D-9307-021206E765C8}" type="sibTrans" cxnId="{E14CE829-4D07-4A44-9C9E-D9991E3D0237}">
      <dgm:prSet/>
      <dgm:spPr/>
      <dgm:t>
        <a:bodyPr/>
        <a:lstStyle/>
        <a:p>
          <a:endParaRPr lang="ru-RU"/>
        </a:p>
      </dgm:t>
    </dgm:pt>
    <dgm:pt modelId="{AEF3E580-4DB7-4A95-971D-A24503B53DF4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Формирование </a:t>
          </a:r>
          <a:r>
            <a:rPr lang="ru-RU" sz="1600" dirty="0" err="1" smtClean="0"/>
            <a:t>вербализованных</a:t>
          </a:r>
          <a:r>
            <a:rPr lang="ru-RU" sz="1600" dirty="0" smtClean="0"/>
            <a:t> представлений об окружающем мире, создание условия для развития коммуникативной активности обучающихся с ЗПР в быту, играх и на занятиях.</a:t>
          </a:r>
          <a:endParaRPr lang="ru-RU" sz="1600" dirty="0"/>
        </a:p>
      </dgm:t>
    </dgm:pt>
    <dgm:pt modelId="{27A295C4-9D2F-4AC4-86AA-1CB8861320D0}" type="parTrans" cxnId="{7D224089-FD0E-4964-AB61-FEA861911B82}">
      <dgm:prSet/>
      <dgm:spPr/>
      <dgm:t>
        <a:bodyPr/>
        <a:lstStyle/>
        <a:p>
          <a:endParaRPr lang="ru-RU"/>
        </a:p>
      </dgm:t>
    </dgm:pt>
    <dgm:pt modelId="{ECE81B6E-AE3C-411C-9392-D4C730B6F79A}" type="sibTrans" cxnId="{7D224089-FD0E-4964-AB61-FEA861911B82}">
      <dgm:prSet/>
      <dgm:spPr/>
      <dgm:t>
        <a:bodyPr/>
        <a:lstStyle/>
        <a:p>
          <a:endParaRPr lang="ru-RU"/>
        </a:p>
      </dgm:t>
    </dgm:pt>
    <dgm:pt modelId="{644AEC8D-55C3-47AA-8236-A5407469E2AE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Подготовка к обучению  грамоте.</a:t>
          </a:r>
          <a:endParaRPr lang="ru-RU" sz="1600" dirty="0"/>
        </a:p>
      </dgm:t>
    </dgm:pt>
    <dgm:pt modelId="{C1470AE8-43A2-420D-880F-0396E9B8E88E}" type="sibTrans" cxnId="{9EE4A5DF-D662-427C-98FA-C52DEF1B2817}">
      <dgm:prSet/>
      <dgm:spPr/>
      <dgm:t>
        <a:bodyPr/>
        <a:lstStyle/>
        <a:p>
          <a:endParaRPr lang="ru-RU"/>
        </a:p>
      </dgm:t>
    </dgm:pt>
    <dgm:pt modelId="{A5E7A041-7005-44E2-BD3B-86617836D2FD}" type="parTrans" cxnId="{9EE4A5DF-D662-427C-98FA-C52DEF1B2817}">
      <dgm:prSet/>
      <dgm:spPr/>
      <dgm:t>
        <a:bodyPr/>
        <a:lstStyle/>
        <a:p>
          <a:endParaRPr lang="ru-RU"/>
        </a:p>
      </dgm:t>
    </dgm:pt>
    <dgm:pt modelId="{51846C30-6D69-452F-853F-340ABFF71444}">
      <dgm:prSet custT="1"/>
      <dgm:spPr/>
      <dgm:t>
        <a:bodyPr/>
        <a:lstStyle/>
        <a:p>
          <a:r>
            <a:rPr lang="ru-RU" sz="1600" dirty="0" smtClean="0"/>
            <a:t>Обогащение активного словаря.</a:t>
          </a:r>
          <a:endParaRPr lang="ru-RU" sz="1600" dirty="0"/>
        </a:p>
      </dgm:t>
    </dgm:pt>
    <dgm:pt modelId="{E5A11919-BA29-47E8-BA08-17B77CE6AD97}" type="parTrans" cxnId="{4B1373B9-28C7-4D72-ADF5-0958B4BF19A2}">
      <dgm:prSet/>
      <dgm:spPr/>
      <dgm:t>
        <a:bodyPr/>
        <a:lstStyle/>
        <a:p>
          <a:endParaRPr lang="ru-RU"/>
        </a:p>
      </dgm:t>
    </dgm:pt>
    <dgm:pt modelId="{070566C9-CFAE-4D43-AD79-CF6F9025DF65}" type="sibTrans" cxnId="{4B1373B9-28C7-4D72-ADF5-0958B4BF19A2}">
      <dgm:prSet/>
      <dgm:spPr/>
      <dgm:t>
        <a:bodyPr/>
        <a:lstStyle/>
        <a:p>
          <a:endParaRPr lang="ru-RU"/>
        </a:p>
      </dgm:t>
    </dgm:pt>
    <dgm:pt modelId="{3F8FA3DE-06AB-45C1-9447-3FF0E211111E}">
      <dgm:prSet custT="1"/>
      <dgm:spPr/>
      <dgm:t>
        <a:bodyPr/>
        <a:lstStyle/>
        <a:p>
          <a:r>
            <a:rPr lang="ru-RU" sz="1600" dirty="0" smtClean="0"/>
            <a:t>Развитие связной, грамматически правильной диалогической и монологической речи.</a:t>
          </a:r>
          <a:endParaRPr lang="ru-RU" sz="1600" dirty="0"/>
        </a:p>
      </dgm:t>
    </dgm:pt>
    <dgm:pt modelId="{2757A15A-CB27-4689-9757-BA0D027741DE}" type="parTrans" cxnId="{2A060118-4A12-4DB2-8966-F83366833230}">
      <dgm:prSet/>
      <dgm:spPr/>
      <dgm:t>
        <a:bodyPr/>
        <a:lstStyle/>
        <a:p>
          <a:endParaRPr lang="ru-RU"/>
        </a:p>
      </dgm:t>
    </dgm:pt>
    <dgm:pt modelId="{6DC337B4-03EC-4520-8236-BA271036750E}" type="sibTrans" cxnId="{2A060118-4A12-4DB2-8966-F83366833230}">
      <dgm:prSet/>
      <dgm:spPr/>
      <dgm:t>
        <a:bodyPr/>
        <a:lstStyle/>
        <a:p>
          <a:endParaRPr lang="ru-RU"/>
        </a:p>
      </dgm:t>
    </dgm:pt>
    <dgm:pt modelId="{ADF3F476-A688-4917-BEB6-0C224F12F449}">
      <dgm:prSet custT="1"/>
      <dgm:spPr/>
      <dgm:t>
        <a:bodyPr/>
        <a:lstStyle/>
        <a:p>
          <a:r>
            <a:rPr lang="ru-RU" sz="1600" dirty="0" smtClean="0"/>
            <a:t>Развитие речевого творчества.</a:t>
          </a:r>
          <a:endParaRPr lang="ru-RU" sz="1600" dirty="0"/>
        </a:p>
      </dgm:t>
    </dgm:pt>
    <dgm:pt modelId="{D8FEC0CC-E88B-41BB-9D76-708A72D96A26}" type="parTrans" cxnId="{BEF51D5E-B9BE-4B5B-97A3-DC3EDE77311A}">
      <dgm:prSet/>
      <dgm:spPr/>
      <dgm:t>
        <a:bodyPr/>
        <a:lstStyle/>
        <a:p>
          <a:endParaRPr lang="ru-RU"/>
        </a:p>
      </dgm:t>
    </dgm:pt>
    <dgm:pt modelId="{117676D8-88A2-4533-8174-74030BFF951F}" type="sibTrans" cxnId="{BEF51D5E-B9BE-4B5B-97A3-DC3EDE77311A}">
      <dgm:prSet/>
      <dgm:spPr/>
      <dgm:t>
        <a:bodyPr/>
        <a:lstStyle/>
        <a:p>
          <a:endParaRPr lang="ru-RU"/>
        </a:p>
      </dgm:t>
    </dgm:pt>
    <dgm:pt modelId="{786DDD77-F9FA-4C31-8E75-440C65140516}">
      <dgm:prSet custT="1"/>
      <dgm:spPr/>
      <dgm:t>
        <a:bodyPr/>
        <a:lstStyle/>
        <a:p>
          <a:r>
            <a:rPr lang="ru-RU" sz="1600" dirty="0" smtClean="0"/>
            <a:t>Развитие звуковой и интонационной культуры речи, фонематического слуха.</a:t>
          </a:r>
          <a:endParaRPr lang="ru-RU" sz="1600" dirty="0"/>
        </a:p>
      </dgm:t>
    </dgm:pt>
    <dgm:pt modelId="{E5F09E39-AE02-4527-986E-76C70BACA121}" type="parTrans" cxnId="{98D9353C-7C3D-4980-8E26-DC1C2B33AA2E}">
      <dgm:prSet/>
      <dgm:spPr/>
      <dgm:t>
        <a:bodyPr/>
        <a:lstStyle/>
        <a:p>
          <a:endParaRPr lang="ru-RU"/>
        </a:p>
      </dgm:t>
    </dgm:pt>
    <dgm:pt modelId="{6744F947-0D1E-4B0D-AE08-FD405CA98938}" type="sibTrans" cxnId="{98D9353C-7C3D-4980-8E26-DC1C2B33AA2E}">
      <dgm:prSet/>
      <dgm:spPr/>
      <dgm:t>
        <a:bodyPr/>
        <a:lstStyle/>
        <a:p>
          <a:endParaRPr lang="ru-RU"/>
        </a:p>
      </dgm:t>
    </dgm:pt>
    <dgm:pt modelId="{F198DAD1-38D3-4BC1-9D87-DECAF4AF2B1D}">
      <dgm:prSet custT="1"/>
      <dgm:spPr/>
      <dgm:t>
        <a:bodyPr/>
        <a:lstStyle/>
        <a:p>
          <a:r>
            <a:rPr lang="ru-RU" sz="1600" dirty="0" smtClean="0"/>
            <a:t>Знакомство книжной культурой, детской литературой.</a:t>
          </a:r>
          <a:endParaRPr lang="ru-RU" sz="1600" dirty="0"/>
        </a:p>
      </dgm:t>
    </dgm:pt>
    <dgm:pt modelId="{33257E9C-BA11-45B1-B919-5D01E2A5336C}" type="parTrans" cxnId="{29E1F2BE-668D-4C76-A578-9687775A5406}">
      <dgm:prSet/>
      <dgm:spPr/>
      <dgm:t>
        <a:bodyPr/>
        <a:lstStyle/>
        <a:p>
          <a:endParaRPr lang="ru-RU"/>
        </a:p>
      </dgm:t>
    </dgm:pt>
    <dgm:pt modelId="{5A897585-F777-41E1-AD29-08A8F8318F81}" type="sibTrans" cxnId="{29E1F2BE-668D-4C76-A578-9687775A5406}">
      <dgm:prSet/>
      <dgm:spPr/>
      <dgm:t>
        <a:bodyPr/>
        <a:lstStyle/>
        <a:p>
          <a:endParaRPr lang="ru-RU"/>
        </a:p>
      </dgm:t>
    </dgm:pt>
    <dgm:pt modelId="{CB860BF8-20B7-4997-BC89-BA37AEF71C93}">
      <dgm:prSet custT="1"/>
      <dgm:spPr/>
      <dgm:t>
        <a:bodyPr/>
        <a:lstStyle/>
        <a:p>
          <a:r>
            <a:rPr lang="ru-RU" sz="1600" dirty="0" smtClean="0"/>
            <a:t>Развитие понимания на слух текстов различных жанров детской литературы.</a:t>
          </a:r>
          <a:endParaRPr lang="ru-RU" sz="1600" dirty="0"/>
        </a:p>
      </dgm:t>
    </dgm:pt>
    <dgm:pt modelId="{0EF9FAC4-5B9A-42E4-A932-182594321858}" type="parTrans" cxnId="{852B6EDD-6B6A-4C0A-9350-08D0A60DFEFA}">
      <dgm:prSet/>
      <dgm:spPr/>
      <dgm:t>
        <a:bodyPr/>
        <a:lstStyle/>
        <a:p>
          <a:endParaRPr lang="ru-RU"/>
        </a:p>
      </dgm:t>
    </dgm:pt>
    <dgm:pt modelId="{F398F2C2-B72A-4244-A300-698DB51D98FC}" type="sibTrans" cxnId="{852B6EDD-6B6A-4C0A-9350-08D0A60DFEFA}">
      <dgm:prSet/>
      <dgm:spPr/>
      <dgm:t>
        <a:bodyPr/>
        <a:lstStyle/>
        <a:p>
          <a:endParaRPr lang="ru-RU"/>
        </a:p>
      </dgm:t>
    </dgm:pt>
    <dgm:pt modelId="{65162C6F-A63D-4F8F-BECA-0AD294AD314A}">
      <dgm:prSet custT="1"/>
      <dgm:spPr/>
      <dgm:t>
        <a:bodyPr/>
        <a:lstStyle/>
        <a:p>
          <a:r>
            <a:rPr lang="ru-RU" sz="1600" dirty="0" smtClean="0"/>
            <a:t>Формирование звуковой аналитико-синтетической активности, как предпосылки обучения грамоте.</a:t>
          </a:r>
          <a:endParaRPr lang="ru-RU" sz="1600" dirty="0"/>
        </a:p>
      </dgm:t>
    </dgm:pt>
    <dgm:pt modelId="{ADA9ADFC-DB45-4231-8B9A-CDF928765F7E}" type="parTrans" cxnId="{5753E3C6-CA31-4C19-B806-C95229D45B88}">
      <dgm:prSet/>
      <dgm:spPr/>
      <dgm:t>
        <a:bodyPr/>
        <a:lstStyle/>
        <a:p>
          <a:endParaRPr lang="ru-RU"/>
        </a:p>
      </dgm:t>
    </dgm:pt>
    <dgm:pt modelId="{E0260DF8-AB5D-49E6-A3CF-428EB0ACE2FD}" type="sibTrans" cxnId="{5753E3C6-CA31-4C19-B806-C95229D45B88}">
      <dgm:prSet/>
      <dgm:spPr/>
      <dgm:t>
        <a:bodyPr/>
        <a:lstStyle/>
        <a:p>
          <a:endParaRPr lang="ru-RU"/>
        </a:p>
      </dgm:t>
    </dgm:pt>
    <dgm:pt modelId="{412E7C8D-51BB-486A-A6FE-CEC395B31CF6}">
      <dgm:prSet custT="1"/>
      <dgm:spPr/>
      <dgm:t>
        <a:bodyPr/>
        <a:lstStyle/>
        <a:p>
          <a:r>
            <a:rPr lang="ru-RU" sz="1600" dirty="0" smtClean="0"/>
            <a:t>Профилактика речевых нарушений. </a:t>
          </a:r>
          <a:endParaRPr lang="ru-RU" sz="1600" dirty="0"/>
        </a:p>
      </dgm:t>
    </dgm:pt>
    <dgm:pt modelId="{54BDF8CB-AD0D-4994-AD6E-4C5AAF12ADCB}" type="parTrans" cxnId="{896D72B9-BE9B-46C7-982D-43CAF47DCE9D}">
      <dgm:prSet/>
      <dgm:spPr/>
      <dgm:t>
        <a:bodyPr/>
        <a:lstStyle/>
        <a:p>
          <a:endParaRPr lang="ru-RU"/>
        </a:p>
      </dgm:t>
    </dgm:pt>
    <dgm:pt modelId="{96EA3A40-860D-4CFD-A7E4-F7FE8AB1AE8A}" type="sibTrans" cxnId="{896D72B9-BE9B-46C7-982D-43CAF47DCE9D}">
      <dgm:prSet/>
      <dgm:spPr/>
      <dgm:t>
        <a:bodyPr/>
        <a:lstStyle/>
        <a:p>
          <a:endParaRPr lang="ru-RU"/>
        </a:p>
      </dgm:t>
    </dgm:pt>
    <dgm:pt modelId="{ACCA8BDE-A548-4D75-86DB-467E7992CD37}" type="pres">
      <dgm:prSet presAssocID="{7B431CD2-8D60-423D-B7EA-8337315DF2A5}" presName="Name0" presStyleCnt="0">
        <dgm:presLayoutVars>
          <dgm:dir/>
          <dgm:animLvl val="lvl"/>
          <dgm:resizeHandles val="exact"/>
        </dgm:presLayoutVars>
      </dgm:prSet>
      <dgm:spPr/>
    </dgm:pt>
    <dgm:pt modelId="{D0CA07EB-C584-40AB-A7B6-8F111CDF5CE5}" type="pres">
      <dgm:prSet presAssocID="{0F645E90-F7ED-4B97-BF2E-58B2046BFED5}" presName="linNode" presStyleCnt="0"/>
      <dgm:spPr/>
    </dgm:pt>
    <dgm:pt modelId="{BF89929F-7641-4A96-867A-A39477ED2809}" type="pres">
      <dgm:prSet presAssocID="{0F645E90-F7ED-4B97-BF2E-58B2046BFED5}" presName="parentText" presStyleLbl="node1" presStyleIdx="0" presStyleCnt="2" custScaleX="71734" custScaleY="16564" custLinFactNeighborX="0" custLinFactNeighborY="-11971">
        <dgm:presLayoutVars>
          <dgm:chMax val="1"/>
          <dgm:bulletEnabled val="1"/>
        </dgm:presLayoutVars>
      </dgm:prSet>
      <dgm:spPr/>
    </dgm:pt>
    <dgm:pt modelId="{52BA504D-CCC8-4C55-85BE-781A1D06655A}" type="pres">
      <dgm:prSet presAssocID="{0F645E90-F7ED-4B97-BF2E-58B2046BFED5}" presName="descendantText" presStyleLbl="alignAccFollowNode1" presStyleIdx="0" presStyleCnt="2" custScaleX="114660" custScaleY="52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5295B-A6C5-4899-A5CE-107DB542F15F}" type="pres">
      <dgm:prSet presAssocID="{87088B5F-2415-45EC-A5C7-17B8E1D86F34}" presName="sp" presStyleCnt="0"/>
      <dgm:spPr/>
    </dgm:pt>
    <dgm:pt modelId="{A680BDBC-96EA-4F36-B4D4-60BAD498A596}" type="pres">
      <dgm:prSet presAssocID="{6D441246-C3B6-45B4-A94E-8EE5D8600353}" presName="linNode" presStyleCnt="0"/>
      <dgm:spPr/>
    </dgm:pt>
    <dgm:pt modelId="{4E258082-6A07-4562-A09C-66820AA74A34}" type="pres">
      <dgm:prSet presAssocID="{6D441246-C3B6-45B4-A94E-8EE5D8600353}" presName="parentText" presStyleLbl="node1" presStyleIdx="1" presStyleCnt="2" custScaleX="74457" custScaleY="19061" custLinFactNeighborX="-6" custLinFactNeighborY="-26592">
        <dgm:presLayoutVars>
          <dgm:chMax val="1"/>
          <dgm:bulletEnabled val="1"/>
        </dgm:presLayoutVars>
      </dgm:prSet>
      <dgm:spPr/>
    </dgm:pt>
    <dgm:pt modelId="{3FF873D0-30C3-4095-8F09-2C19BC088D4B}" type="pres">
      <dgm:prSet presAssocID="{6D441246-C3B6-45B4-A94E-8EE5D8600353}" presName="descendantText" presStyleLbl="alignAccFollowNode1" presStyleIdx="1" presStyleCnt="2" custScaleX="124426" custScaleY="89333" custLinFactNeighborX="3482" custLinFactNeighborY="31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E6760-CFD1-428D-BBE3-262B77FBDABC}" srcId="{7B431CD2-8D60-423D-B7EA-8337315DF2A5}" destId="{0F645E90-F7ED-4B97-BF2E-58B2046BFED5}" srcOrd="0" destOrd="0" parTransId="{E63EFE83-1784-4C84-BE7F-B00549266462}" sibTransId="{87088B5F-2415-45EC-A5C7-17B8E1D86F34}"/>
    <dgm:cxn modelId="{2A060118-4A12-4DB2-8966-F83366833230}" srcId="{6D441246-C3B6-45B4-A94E-8EE5D8600353}" destId="{3F8FA3DE-06AB-45C1-9447-3FF0E211111E}" srcOrd="2" destOrd="0" parTransId="{2757A15A-CB27-4689-9757-BA0D027741DE}" sibTransId="{6DC337B4-03EC-4520-8236-BA271036750E}"/>
    <dgm:cxn modelId="{800FF65D-78A4-4F2C-B0DD-E131F0FED752}" type="presOf" srcId="{6D441246-C3B6-45B4-A94E-8EE5D8600353}" destId="{4E258082-6A07-4562-A09C-66820AA74A34}" srcOrd="0" destOrd="0" presId="urn:microsoft.com/office/officeart/2005/8/layout/vList5"/>
    <dgm:cxn modelId="{29E1F2BE-668D-4C76-A578-9687775A5406}" srcId="{6D441246-C3B6-45B4-A94E-8EE5D8600353}" destId="{F198DAD1-38D3-4BC1-9D87-DECAF4AF2B1D}" srcOrd="5" destOrd="0" parTransId="{33257E9C-BA11-45B1-B919-5D01E2A5336C}" sibTransId="{5A897585-F777-41E1-AD29-08A8F8318F81}"/>
    <dgm:cxn modelId="{5753E3C6-CA31-4C19-B806-C95229D45B88}" srcId="{6D441246-C3B6-45B4-A94E-8EE5D8600353}" destId="{65162C6F-A63D-4F8F-BECA-0AD294AD314A}" srcOrd="7" destOrd="0" parTransId="{ADA9ADFC-DB45-4231-8B9A-CDF928765F7E}" sibTransId="{E0260DF8-AB5D-49E6-A3CF-428EB0ACE2FD}"/>
    <dgm:cxn modelId="{F39E2E52-A7B2-4D53-A1D3-837FA7B8C364}" srcId="{7B431CD2-8D60-423D-B7EA-8337315DF2A5}" destId="{6D441246-C3B6-45B4-A94E-8EE5D8600353}" srcOrd="1" destOrd="0" parTransId="{90E3D6A1-217C-4063-84A4-64177BBA4301}" sibTransId="{922D47B6-273D-401D-9DFC-389BDAC6BA90}"/>
    <dgm:cxn modelId="{76FC6FBF-2757-4AEF-9106-EE352ACEB2A4}" type="presOf" srcId="{0F645E90-F7ED-4B97-BF2E-58B2046BFED5}" destId="{BF89929F-7641-4A96-867A-A39477ED2809}" srcOrd="0" destOrd="0" presId="urn:microsoft.com/office/officeart/2005/8/layout/vList5"/>
    <dgm:cxn modelId="{0D9B9D06-BB6E-4881-B6CA-9F7654F119DA}" type="presOf" srcId="{786DDD77-F9FA-4C31-8E75-440C65140516}" destId="{3FF873D0-30C3-4095-8F09-2C19BC088D4B}" srcOrd="0" destOrd="4" presId="urn:microsoft.com/office/officeart/2005/8/layout/vList5"/>
    <dgm:cxn modelId="{E14CE829-4D07-4A44-9C9E-D9991E3D0237}" srcId="{0F645E90-F7ED-4B97-BF2E-58B2046BFED5}" destId="{A56FA4C1-89E4-4F93-BEFF-DC64B0FE6507}" srcOrd="1" destOrd="0" parTransId="{C0D65D0B-65CE-41B7-8620-17163DE7D64F}" sibTransId="{C99D8E35-E5CA-467D-9307-021206E765C8}"/>
    <dgm:cxn modelId="{33308742-C173-4AEA-87C1-774CDAA743B5}" type="presOf" srcId="{A56FA4C1-89E4-4F93-BEFF-DC64B0FE6507}" destId="{52BA504D-CCC8-4C55-85BE-781A1D06655A}" srcOrd="0" destOrd="1" presId="urn:microsoft.com/office/officeart/2005/8/layout/vList5"/>
    <dgm:cxn modelId="{15F0806F-F6D0-4A0A-9176-60B30FD5A419}" type="presOf" srcId="{CFD748B5-81F5-4E9A-90F2-9117135D6529}" destId="{3FF873D0-30C3-4095-8F09-2C19BC088D4B}" srcOrd="0" destOrd="0" presId="urn:microsoft.com/office/officeart/2005/8/layout/vList5"/>
    <dgm:cxn modelId="{73449961-72E6-49A0-A039-4C0BB149530C}" type="presOf" srcId="{65162C6F-A63D-4F8F-BECA-0AD294AD314A}" destId="{3FF873D0-30C3-4095-8F09-2C19BC088D4B}" srcOrd="0" destOrd="7" presId="urn:microsoft.com/office/officeart/2005/8/layout/vList5"/>
    <dgm:cxn modelId="{D09E795D-D54F-4B9F-9FC7-BBE224AA24F2}" type="presOf" srcId="{644AEC8D-55C3-47AA-8236-A5407469E2AE}" destId="{52BA504D-CCC8-4C55-85BE-781A1D06655A}" srcOrd="0" destOrd="3" presId="urn:microsoft.com/office/officeart/2005/8/layout/vList5"/>
    <dgm:cxn modelId="{896D72B9-BE9B-46C7-982D-43CAF47DCE9D}" srcId="{6D441246-C3B6-45B4-A94E-8EE5D8600353}" destId="{412E7C8D-51BB-486A-A6FE-CEC395B31CF6}" srcOrd="8" destOrd="0" parTransId="{54BDF8CB-AD0D-4994-AD6E-4C5AAF12ADCB}" sibTransId="{96EA3A40-860D-4CFD-A7E4-F7FE8AB1AE8A}"/>
    <dgm:cxn modelId="{9EE4A5DF-D662-427C-98FA-C52DEF1B2817}" srcId="{0F645E90-F7ED-4B97-BF2E-58B2046BFED5}" destId="{644AEC8D-55C3-47AA-8236-A5407469E2AE}" srcOrd="3" destOrd="0" parTransId="{A5E7A041-7005-44E2-BD3B-86617836D2FD}" sibTransId="{C1470AE8-43A2-420D-880F-0396E9B8E88E}"/>
    <dgm:cxn modelId="{9641BEFC-C0DC-41B1-9920-C1ECD770242D}" type="presOf" srcId="{7B431CD2-8D60-423D-B7EA-8337315DF2A5}" destId="{ACCA8BDE-A548-4D75-86DB-467E7992CD37}" srcOrd="0" destOrd="0" presId="urn:microsoft.com/office/officeart/2005/8/layout/vList5"/>
    <dgm:cxn modelId="{98D9353C-7C3D-4980-8E26-DC1C2B33AA2E}" srcId="{6D441246-C3B6-45B4-A94E-8EE5D8600353}" destId="{786DDD77-F9FA-4C31-8E75-440C65140516}" srcOrd="4" destOrd="0" parTransId="{E5F09E39-AE02-4527-986E-76C70BACA121}" sibTransId="{6744F947-0D1E-4B0D-AE08-FD405CA98938}"/>
    <dgm:cxn modelId="{EF862344-19F7-4BFF-9ECE-9190CB4D463C}" type="presOf" srcId="{ADF3F476-A688-4917-BEB6-0C224F12F449}" destId="{3FF873D0-30C3-4095-8F09-2C19BC088D4B}" srcOrd="0" destOrd="3" presId="urn:microsoft.com/office/officeart/2005/8/layout/vList5"/>
    <dgm:cxn modelId="{D54C27EA-B746-4A8A-891D-81E33D8D92C1}" type="presOf" srcId="{412E7C8D-51BB-486A-A6FE-CEC395B31CF6}" destId="{3FF873D0-30C3-4095-8F09-2C19BC088D4B}" srcOrd="0" destOrd="8" presId="urn:microsoft.com/office/officeart/2005/8/layout/vList5"/>
    <dgm:cxn modelId="{3EAFE80F-F126-4EA9-82AE-5245BC88F73B}" type="presOf" srcId="{51846C30-6D69-452F-853F-340ABFF71444}" destId="{3FF873D0-30C3-4095-8F09-2C19BC088D4B}" srcOrd="0" destOrd="1" presId="urn:microsoft.com/office/officeart/2005/8/layout/vList5"/>
    <dgm:cxn modelId="{E4FAEDCE-F4DF-4D90-BE77-BB8FC072A5D3}" type="presOf" srcId="{2B444FA6-2538-47B7-8574-3E7817D0BAEB}" destId="{52BA504D-CCC8-4C55-85BE-781A1D06655A}" srcOrd="0" destOrd="0" presId="urn:microsoft.com/office/officeart/2005/8/layout/vList5"/>
    <dgm:cxn modelId="{4ABC29F8-58FB-432C-90F8-4D090D62085F}" srcId="{0F645E90-F7ED-4B97-BF2E-58B2046BFED5}" destId="{2B444FA6-2538-47B7-8574-3E7817D0BAEB}" srcOrd="0" destOrd="0" parTransId="{E73A1BA7-5E6D-4224-8E8A-8E10EF727F72}" sibTransId="{D6280531-C965-42E2-9A3D-28386341ABEE}"/>
    <dgm:cxn modelId="{A994AD1C-2C58-4BC9-924C-9AA1793C6323}" srcId="{6D441246-C3B6-45B4-A94E-8EE5D8600353}" destId="{CFD748B5-81F5-4E9A-90F2-9117135D6529}" srcOrd="0" destOrd="0" parTransId="{EC0EFEB0-1A9C-46AF-928E-DCA6F3DC09A8}" sibTransId="{CA435AA2-3766-4895-A1D6-8C45865E6A33}"/>
    <dgm:cxn modelId="{4B1373B9-28C7-4D72-ADF5-0958B4BF19A2}" srcId="{6D441246-C3B6-45B4-A94E-8EE5D8600353}" destId="{51846C30-6D69-452F-853F-340ABFF71444}" srcOrd="1" destOrd="0" parTransId="{E5A11919-BA29-47E8-BA08-17B77CE6AD97}" sibTransId="{070566C9-CFAE-4D43-AD79-CF6F9025DF65}"/>
    <dgm:cxn modelId="{F36052EE-7411-47A7-9AD3-D3DD896157A5}" type="presOf" srcId="{AEF3E580-4DB7-4A95-971D-A24503B53DF4}" destId="{52BA504D-CCC8-4C55-85BE-781A1D06655A}" srcOrd="0" destOrd="2" presId="urn:microsoft.com/office/officeart/2005/8/layout/vList5"/>
    <dgm:cxn modelId="{64B0B24D-DFB4-4FC0-98F5-BFBD3A4D73C1}" type="presOf" srcId="{3F8FA3DE-06AB-45C1-9447-3FF0E211111E}" destId="{3FF873D0-30C3-4095-8F09-2C19BC088D4B}" srcOrd="0" destOrd="2" presId="urn:microsoft.com/office/officeart/2005/8/layout/vList5"/>
    <dgm:cxn modelId="{18B4F01E-CE88-4F59-BAA0-C6024617D3EF}" type="presOf" srcId="{CB860BF8-20B7-4997-BC89-BA37AEF71C93}" destId="{3FF873D0-30C3-4095-8F09-2C19BC088D4B}" srcOrd="0" destOrd="6" presId="urn:microsoft.com/office/officeart/2005/8/layout/vList5"/>
    <dgm:cxn modelId="{7D224089-FD0E-4964-AB61-FEA861911B82}" srcId="{0F645E90-F7ED-4B97-BF2E-58B2046BFED5}" destId="{AEF3E580-4DB7-4A95-971D-A24503B53DF4}" srcOrd="2" destOrd="0" parTransId="{27A295C4-9D2F-4AC4-86AA-1CB8861320D0}" sibTransId="{ECE81B6E-AE3C-411C-9392-D4C730B6F79A}"/>
    <dgm:cxn modelId="{BEF51D5E-B9BE-4B5B-97A3-DC3EDE77311A}" srcId="{6D441246-C3B6-45B4-A94E-8EE5D8600353}" destId="{ADF3F476-A688-4917-BEB6-0C224F12F449}" srcOrd="3" destOrd="0" parTransId="{D8FEC0CC-E88B-41BB-9D76-708A72D96A26}" sibTransId="{117676D8-88A2-4533-8174-74030BFF951F}"/>
    <dgm:cxn modelId="{852B6EDD-6B6A-4C0A-9350-08D0A60DFEFA}" srcId="{6D441246-C3B6-45B4-A94E-8EE5D8600353}" destId="{CB860BF8-20B7-4997-BC89-BA37AEF71C93}" srcOrd="6" destOrd="0" parTransId="{0EF9FAC4-5B9A-42E4-A932-182594321858}" sibTransId="{F398F2C2-B72A-4244-A300-698DB51D98FC}"/>
    <dgm:cxn modelId="{0F01F2E3-84A4-4D48-9EBA-E330A1AFE9CF}" type="presOf" srcId="{F198DAD1-38D3-4BC1-9D87-DECAF4AF2B1D}" destId="{3FF873D0-30C3-4095-8F09-2C19BC088D4B}" srcOrd="0" destOrd="5" presId="urn:microsoft.com/office/officeart/2005/8/layout/vList5"/>
    <dgm:cxn modelId="{F6E0D659-89B8-4705-853C-C936127E490D}" type="presParOf" srcId="{ACCA8BDE-A548-4D75-86DB-467E7992CD37}" destId="{D0CA07EB-C584-40AB-A7B6-8F111CDF5CE5}" srcOrd="0" destOrd="0" presId="urn:microsoft.com/office/officeart/2005/8/layout/vList5"/>
    <dgm:cxn modelId="{D94CEBB4-08D1-43AC-B608-EE7E6417EC51}" type="presParOf" srcId="{D0CA07EB-C584-40AB-A7B6-8F111CDF5CE5}" destId="{BF89929F-7641-4A96-867A-A39477ED2809}" srcOrd="0" destOrd="0" presId="urn:microsoft.com/office/officeart/2005/8/layout/vList5"/>
    <dgm:cxn modelId="{3A3A324D-DE2D-4C6C-A20B-10CFE703A2A5}" type="presParOf" srcId="{D0CA07EB-C584-40AB-A7B6-8F111CDF5CE5}" destId="{52BA504D-CCC8-4C55-85BE-781A1D06655A}" srcOrd="1" destOrd="0" presId="urn:microsoft.com/office/officeart/2005/8/layout/vList5"/>
    <dgm:cxn modelId="{BBE19200-A9EF-406F-B2BD-98246D6768C5}" type="presParOf" srcId="{ACCA8BDE-A548-4D75-86DB-467E7992CD37}" destId="{CE85295B-A6C5-4899-A5CE-107DB542F15F}" srcOrd="1" destOrd="0" presId="urn:microsoft.com/office/officeart/2005/8/layout/vList5"/>
    <dgm:cxn modelId="{0E933004-044D-470E-A0CB-78ADE36DD7C0}" type="presParOf" srcId="{ACCA8BDE-A548-4D75-86DB-467E7992CD37}" destId="{A680BDBC-96EA-4F36-B4D4-60BAD498A596}" srcOrd="2" destOrd="0" presId="urn:microsoft.com/office/officeart/2005/8/layout/vList5"/>
    <dgm:cxn modelId="{856D7765-4D0C-4870-B662-892D8CDC2351}" type="presParOf" srcId="{A680BDBC-96EA-4F36-B4D4-60BAD498A596}" destId="{4E258082-6A07-4562-A09C-66820AA74A34}" srcOrd="0" destOrd="0" presId="urn:microsoft.com/office/officeart/2005/8/layout/vList5"/>
    <dgm:cxn modelId="{6164C266-09EE-48BC-9C22-D57D53369F80}" type="presParOf" srcId="{A680BDBC-96EA-4F36-B4D4-60BAD498A596}" destId="{3FF873D0-30C3-4095-8F09-2C19BC088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431CD2-8D60-423D-B7EA-8337315DF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45E90-F7ED-4B97-BF2E-58B2046BFED5}">
      <dgm:prSet phldrT="[Текст]"/>
      <dgm:spPr>
        <a:solidFill>
          <a:srgbClr val="F67B28"/>
        </a:solidFill>
      </dgm:spPr>
      <dgm:t>
        <a:bodyPr/>
        <a:lstStyle/>
        <a:p>
          <a:r>
            <a:rPr lang="ru-RU" dirty="0" smtClean="0"/>
            <a:t>Разделы </a:t>
          </a:r>
          <a:endParaRPr lang="ru-RU" dirty="0"/>
        </a:p>
      </dgm:t>
    </dgm:pt>
    <dgm:pt modelId="{E63EFE83-1784-4C84-BE7F-B00549266462}" type="parTrans" cxnId="{F2AE6760-CFD1-428D-BBE3-262B77FBDABC}">
      <dgm:prSet/>
      <dgm:spPr/>
      <dgm:t>
        <a:bodyPr/>
        <a:lstStyle/>
        <a:p>
          <a:endParaRPr lang="ru-RU"/>
        </a:p>
      </dgm:t>
    </dgm:pt>
    <dgm:pt modelId="{87088B5F-2415-45EC-A5C7-17B8E1D86F34}" type="sibTrans" cxnId="{F2AE6760-CFD1-428D-BBE3-262B77FBDABC}">
      <dgm:prSet/>
      <dgm:spPr/>
      <dgm:t>
        <a:bodyPr/>
        <a:lstStyle/>
        <a:p>
          <a:endParaRPr lang="ru-RU"/>
        </a:p>
      </dgm:t>
    </dgm:pt>
    <dgm:pt modelId="{2B444FA6-2538-47B7-8574-3E7817D0BAEB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73A1BA7-5E6D-4224-8E8A-8E10EF727F72}" type="parTrans" cxnId="{4ABC29F8-58FB-432C-90F8-4D090D62085F}">
      <dgm:prSet/>
      <dgm:spPr/>
      <dgm:t>
        <a:bodyPr/>
        <a:lstStyle/>
        <a:p>
          <a:endParaRPr lang="ru-RU"/>
        </a:p>
      </dgm:t>
    </dgm:pt>
    <dgm:pt modelId="{D6280531-C965-42E2-9A3D-28386341ABEE}" type="sibTrans" cxnId="{4ABC29F8-58FB-432C-90F8-4D090D62085F}">
      <dgm:prSet/>
      <dgm:spPr/>
      <dgm:t>
        <a:bodyPr/>
        <a:lstStyle/>
        <a:p>
          <a:endParaRPr lang="ru-RU"/>
        </a:p>
      </dgm:t>
    </dgm:pt>
    <dgm:pt modelId="{6D441246-C3B6-45B4-A94E-8EE5D8600353}">
      <dgm:prSet phldrT="[Текст]"/>
      <dgm:spPr>
        <a:solidFill>
          <a:srgbClr val="BF3C48"/>
        </a:solidFill>
      </dgm:spPr>
      <dgm:t>
        <a:bodyPr/>
        <a:lstStyle/>
        <a:p>
          <a:r>
            <a:rPr lang="ru-RU" dirty="0" smtClean="0"/>
            <a:t>Задачи </a:t>
          </a:r>
          <a:endParaRPr lang="ru-RU" dirty="0"/>
        </a:p>
      </dgm:t>
    </dgm:pt>
    <dgm:pt modelId="{90E3D6A1-217C-4063-84A4-64177BBA4301}" type="parTrans" cxnId="{F39E2E52-A7B2-4D53-A1D3-837FA7B8C364}">
      <dgm:prSet/>
      <dgm:spPr/>
      <dgm:t>
        <a:bodyPr/>
        <a:lstStyle/>
        <a:p>
          <a:endParaRPr lang="ru-RU"/>
        </a:p>
      </dgm:t>
    </dgm:pt>
    <dgm:pt modelId="{922D47B6-273D-401D-9DFC-389BDAC6BA90}" type="sibTrans" cxnId="{F39E2E52-A7B2-4D53-A1D3-837FA7B8C364}">
      <dgm:prSet/>
      <dgm:spPr/>
      <dgm:t>
        <a:bodyPr/>
        <a:lstStyle/>
        <a:p>
          <a:endParaRPr lang="ru-RU"/>
        </a:p>
      </dgm:t>
    </dgm:pt>
    <dgm:pt modelId="{CFD748B5-81F5-4E9A-90F2-9117135D6529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+mn-lt"/>
            </a:rPr>
            <a:t>Развитие у обучающихся интереса к эстетической стороне действительности.</a:t>
          </a:r>
          <a:endParaRPr lang="ru-RU" sz="1600" dirty="0">
            <a:latin typeface="+mn-lt"/>
          </a:endParaRPr>
        </a:p>
      </dgm:t>
    </dgm:pt>
    <dgm:pt modelId="{EC0EFEB0-1A9C-46AF-928E-DCA6F3DC09A8}" type="parTrans" cxnId="{A994AD1C-2C58-4BC9-924C-9AA1793C6323}">
      <dgm:prSet/>
      <dgm:spPr/>
      <dgm:t>
        <a:bodyPr/>
        <a:lstStyle/>
        <a:p>
          <a:endParaRPr lang="ru-RU"/>
        </a:p>
      </dgm:t>
    </dgm:pt>
    <dgm:pt modelId="{CA435AA2-3766-4895-A1D6-8C45865E6A33}" type="sibTrans" cxnId="{A994AD1C-2C58-4BC9-924C-9AA1793C6323}">
      <dgm:prSet/>
      <dgm:spPr/>
      <dgm:t>
        <a:bodyPr/>
        <a:lstStyle/>
        <a:p>
          <a:endParaRPr lang="ru-RU"/>
        </a:p>
      </dgm:t>
    </dgm:pt>
    <dgm:pt modelId="{A56FA4C1-89E4-4F93-BEFF-DC64B0FE650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Изобразительное искусство.</a:t>
          </a:r>
          <a:endParaRPr lang="ru-RU" sz="1600" dirty="0"/>
        </a:p>
      </dgm:t>
    </dgm:pt>
    <dgm:pt modelId="{C0D65D0B-65CE-41B7-8620-17163DE7D64F}" type="parTrans" cxnId="{E14CE829-4D07-4A44-9C9E-D9991E3D0237}">
      <dgm:prSet/>
      <dgm:spPr/>
      <dgm:t>
        <a:bodyPr/>
        <a:lstStyle/>
        <a:p>
          <a:endParaRPr lang="ru-RU"/>
        </a:p>
      </dgm:t>
    </dgm:pt>
    <dgm:pt modelId="{C99D8E35-E5CA-467D-9307-021206E765C8}" type="sibTrans" cxnId="{E14CE829-4D07-4A44-9C9E-D9991E3D0237}">
      <dgm:prSet/>
      <dgm:spPr/>
      <dgm:t>
        <a:bodyPr/>
        <a:lstStyle/>
        <a:p>
          <a:endParaRPr lang="ru-RU"/>
        </a:p>
      </dgm:t>
    </dgm:pt>
    <dgm:pt modelId="{E9591E6C-4DA7-42D2-B317-A21673857A20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Музыка.</a:t>
          </a:r>
          <a:endParaRPr lang="ru-RU" sz="1600" dirty="0"/>
        </a:p>
      </dgm:t>
    </dgm:pt>
    <dgm:pt modelId="{12E502F5-DB39-48C1-9025-982C44C74A2E}" type="parTrans" cxnId="{71F72E13-32A6-4F8F-ABB5-B4A0CC7B2E48}">
      <dgm:prSet/>
      <dgm:spPr/>
    </dgm:pt>
    <dgm:pt modelId="{613AEECA-7213-48DD-B8D7-9153691C4813}" type="sibTrans" cxnId="{71F72E13-32A6-4F8F-ABB5-B4A0CC7B2E48}">
      <dgm:prSet/>
      <dgm:spPr/>
    </dgm:pt>
    <dgm:pt modelId="{9BC4B3DB-D291-42EB-A0F6-7B6E5948A8E7}">
      <dgm:prSet custT="1"/>
      <dgm:spPr/>
      <dgm:t>
        <a:bodyPr/>
        <a:lstStyle/>
        <a:p>
          <a:r>
            <a:rPr lang="ru-RU" sz="1600" dirty="0" smtClean="0">
              <a:latin typeface="+mn-lt"/>
            </a:rPr>
            <a:t>Развитие способности к восприятию музыки, художественной литературы, фольклора.</a:t>
          </a:r>
          <a:endParaRPr lang="ru-RU" sz="1600" dirty="0">
            <a:latin typeface="+mn-lt"/>
          </a:endParaRPr>
        </a:p>
      </dgm:t>
    </dgm:pt>
    <dgm:pt modelId="{99CA3F1D-8218-4696-9158-0F590A9E127C}" type="parTrans" cxnId="{EC97929D-AFD4-48B6-B238-FD5F5E14AD2E}">
      <dgm:prSet/>
      <dgm:spPr/>
      <dgm:t>
        <a:bodyPr/>
        <a:lstStyle/>
        <a:p>
          <a:endParaRPr lang="ru-RU"/>
        </a:p>
      </dgm:t>
    </dgm:pt>
    <dgm:pt modelId="{4DF68149-C482-4163-8E05-1C62B5AB3EEA}" type="sibTrans" cxnId="{EC97929D-AFD4-48B6-B238-FD5F5E14AD2E}">
      <dgm:prSet/>
      <dgm:spPr/>
      <dgm:t>
        <a:bodyPr/>
        <a:lstStyle/>
        <a:p>
          <a:endParaRPr lang="ru-RU"/>
        </a:p>
      </dgm:t>
    </dgm:pt>
    <dgm:pt modelId="{B135B928-F4E4-4ADB-BB4B-342183C47CD5}">
      <dgm:prSet custT="1"/>
      <dgm:spPr/>
      <dgm:t>
        <a:bodyPr/>
        <a:lstStyle/>
        <a:p>
          <a:r>
            <a:rPr lang="ru-RU" sz="1600" dirty="0" smtClean="0">
              <a:latin typeface="+mn-lt"/>
            </a:rPr>
            <a:t>Приобщение к разным видам художественно-эстетической культуры.</a:t>
          </a:r>
          <a:endParaRPr lang="ru-RU" sz="1600" dirty="0">
            <a:latin typeface="+mn-lt"/>
          </a:endParaRPr>
        </a:p>
      </dgm:t>
    </dgm:pt>
    <dgm:pt modelId="{FC70CBC1-1257-4A31-9E35-429E5DE4D6A0}" type="parTrans" cxnId="{73D5F937-5B1F-48B9-B635-B3133E1E7E4F}">
      <dgm:prSet/>
      <dgm:spPr/>
      <dgm:t>
        <a:bodyPr/>
        <a:lstStyle/>
        <a:p>
          <a:endParaRPr lang="ru-RU"/>
        </a:p>
      </dgm:t>
    </dgm:pt>
    <dgm:pt modelId="{DBCCC176-D088-4C0C-A86A-2B3D931A3039}" type="sibTrans" cxnId="{73D5F937-5B1F-48B9-B635-B3133E1E7E4F}">
      <dgm:prSet/>
      <dgm:spPr/>
      <dgm:t>
        <a:bodyPr/>
        <a:lstStyle/>
        <a:p>
          <a:endParaRPr lang="ru-RU"/>
        </a:p>
      </dgm:t>
    </dgm:pt>
    <dgm:pt modelId="{E3DD7A2E-CB98-47AA-BE5C-9604F972A8C4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+mn-lt"/>
            </a:rPr>
            <a:t>Ознакомление с разными видами и жанрами искусства.</a:t>
          </a:r>
          <a:endParaRPr lang="ru-RU" sz="1600" dirty="0">
            <a:latin typeface="+mn-lt"/>
          </a:endParaRPr>
        </a:p>
      </dgm:t>
    </dgm:pt>
    <dgm:pt modelId="{F70EA845-CD7B-4449-8E44-69168EB0F125}" type="parTrans" cxnId="{2BA25AC9-6E56-4019-B039-1E2587ED3CEF}">
      <dgm:prSet/>
      <dgm:spPr/>
    </dgm:pt>
    <dgm:pt modelId="{47565468-A55C-4C28-90C8-E82DB167446A}" type="sibTrans" cxnId="{2BA25AC9-6E56-4019-B039-1E2587ED3CEF}">
      <dgm:prSet/>
      <dgm:spPr/>
    </dgm:pt>
    <dgm:pt modelId="{22317A58-38FB-48FB-91DE-70EEC88E7838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600" dirty="0"/>
        </a:p>
      </dgm:t>
    </dgm:pt>
    <dgm:pt modelId="{8AA06898-2758-4808-B3CD-92128B1C7825}" type="parTrans" cxnId="{7897DA1D-3BD6-4622-8540-0897491BFFCF}">
      <dgm:prSet/>
      <dgm:spPr/>
    </dgm:pt>
    <dgm:pt modelId="{1AF13EE9-8159-41A5-B783-7A37D78E8A4A}" type="sibTrans" cxnId="{7897DA1D-3BD6-4622-8540-0897491BFFCF}">
      <dgm:prSet/>
      <dgm:spPr/>
    </dgm:pt>
    <dgm:pt modelId="{8C1736A3-CFEB-4839-BA4B-BE967EBAD4E7}">
      <dgm:prSet custT="1"/>
      <dgm:spPr/>
      <dgm:t>
        <a:bodyPr/>
        <a:lstStyle/>
        <a:p>
          <a:endParaRPr lang="ru-RU" sz="1600" dirty="0">
            <a:latin typeface="+mn-lt"/>
          </a:endParaRPr>
        </a:p>
      </dgm:t>
    </dgm:pt>
    <dgm:pt modelId="{905589C6-6476-46BC-A33D-357C791FB750}" type="parTrans" cxnId="{3E490A7D-7CD1-407A-BCC5-F5DF4F91B0D3}">
      <dgm:prSet/>
      <dgm:spPr/>
    </dgm:pt>
    <dgm:pt modelId="{EF1A2956-5680-4029-AA60-527B5B0D3A3E}" type="sibTrans" cxnId="{3E490A7D-7CD1-407A-BCC5-F5DF4F91B0D3}">
      <dgm:prSet/>
      <dgm:spPr/>
    </dgm:pt>
    <dgm:pt modelId="{4908A2C9-1C32-48B1-A4D4-98E3D0C6A18B}">
      <dgm:prSet custT="1"/>
      <dgm:spPr/>
      <dgm:t>
        <a:bodyPr/>
        <a:lstStyle/>
        <a:p>
          <a:endParaRPr lang="ru-RU" sz="1600" dirty="0">
            <a:latin typeface="+mn-lt"/>
          </a:endParaRPr>
        </a:p>
      </dgm:t>
    </dgm:pt>
    <dgm:pt modelId="{9852A945-71DE-4187-8213-38E56B8C3595}" type="parTrans" cxnId="{2548CF69-AAAE-4AE2-8A01-D8527564F29C}">
      <dgm:prSet/>
      <dgm:spPr/>
    </dgm:pt>
    <dgm:pt modelId="{1C5A34EA-58AA-4EBE-AE8B-0F84D2E89FB7}" type="sibTrans" cxnId="{2548CF69-AAAE-4AE2-8A01-D8527564F29C}">
      <dgm:prSet/>
      <dgm:spPr/>
    </dgm:pt>
    <dgm:pt modelId="{42FDC512-150F-43C0-93E7-BC3419342645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600" dirty="0">
            <a:latin typeface="+mn-lt"/>
          </a:endParaRPr>
        </a:p>
      </dgm:t>
    </dgm:pt>
    <dgm:pt modelId="{3949E009-49A5-4934-92DC-89CB93FFD9D2}" type="parTrans" cxnId="{90A4B367-DCCF-47BB-B104-843A936E908F}">
      <dgm:prSet/>
      <dgm:spPr/>
    </dgm:pt>
    <dgm:pt modelId="{1B83DCCF-9A06-4F1C-AA58-179CBB101AD0}" type="sibTrans" cxnId="{90A4B367-DCCF-47BB-B104-843A936E908F}">
      <dgm:prSet/>
      <dgm:spPr/>
    </dgm:pt>
    <dgm:pt modelId="{ACCA8BDE-A548-4D75-86DB-467E7992CD37}" type="pres">
      <dgm:prSet presAssocID="{7B431CD2-8D60-423D-B7EA-8337315DF2A5}" presName="Name0" presStyleCnt="0">
        <dgm:presLayoutVars>
          <dgm:dir/>
          <dgm:animLvl val="lvl"/>
          <dgm:resizeHandles val="exact"/>
        </dgm:presLayoutVars>
      </dgm:prSet>
      <dgm:spPr/>
    </dgm:pt>
    <dgm:pt modelId="{D0CA07EB-C584-40AB-A7B6-8F111CDF5CE5}" type="pres">
      <dgm:prSet presAssocID="{0F645E90-F7ED-4B97-BF2E-58B2046BFED5}" presName="linNode" presStyleCnt="0"/>
      <dgm:spPr/>
    </dgm:pt>
    <dgm:pt modelId="{BF89929F-7641-4A96-867A-A39477ED2809}" type="pres">
      <dgm:prSet presAssocID="{0F645E90-F7ED-4B97-BF2E-58B2046BFED5}" presName="parentText" presStyleLbl="node1" presStyleIdx="0" presStyleCnt="2" custScaleX="71734" custScaleY="16564" custLinFactNeighborX="229" custLinFactNeighborY="-7183">
        <dgm:presLayoutVars>
          <dgm:chMax val="1"/>
          <dgm:bulletEnabled val="1"/>
        </dgm:presLayoutVars>
      </dgm:prSet>
      <dgm:spPr/>
    </dgm:pt>
    <dgm:pt modelId="{52BA504D-CCC8-4C55-85BE-781A1D06655A}" type="pres">
      <dgm:prSet presAssocID="{0F645E90-F7ED-4B97-BF2E-58B2046BFED5}" presName="descendantText" presStyleLbl="alignAccFollowNode1" presStyleIdx="0" presStyleCnt="2" custScaleX="114660" custScaleY="3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5295B-A6C5-4899-A5CE-107DB542F15F}" type="pres">
      <dgm:prSet presAssocID="{87088B5F-2415-45EC-A5C7-17B8E1D86F34}" presName="sp" presStyleCnt="0"/>
      <dgm:spPr/>
    </dgm:pt>
    <dgm:pt modelId="{A680BDBC-96EA-4F36-B4D4-60BAD498A596}" type="pres">
      <dgm:prSet presAssocID="{6D441246-C3B6-45B4-A94E-8EE5D8600353}" presName="linNode" presStyleCnt="0"/>
      <dgm:spPr/>
    </dgm:pt>
    <dgm:pt modelId="{4E258082-6A07-4562-A09C-66820AA74A34}" type="pres">
      <dgm:prSet presAssocID="{6D441246-C3B6-45B4-A94E-8EE5D8600353}" presName="parentText" presStyleLbl="node1" presStyleIdx="1" presStyleCnt="2" custScaleX="74457" custScaleY="19061" custLinFactNeighborX="-250" custLinFactNeighborY="-32260">
        <dgm:presLayoutVars>
          <dgm:chMax val="1"/>
          <dgm:bulletEnabled val="1"/>
        </dgm:presLayoutVars>
      </dgm:prSet>
      <dgm:spPr/>
    </dgm:pt>
    <dgm:pt modelId="{3FF873D0-30C3-4095-8F09-2C19BC088D4B}" type="pres">
      <dgm:prSet presAssocID="{6D441246-C3B6-45B4-A94E-8EE5D8600353}" presName="descendantText" presStyleLbl="alignAccFollowNode1" presStyleIdx="1" presStyleCnt="2" custScaleX="124426" custScaleY="103599" custLinFactNeighborX="3482" custLinFactNeighborY="1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E6760-CFD1-428D-BBE3-262B77FBDABC}" srcId="{7B431CD2-8D60-423D-B7EA-8337315DF2A5}" destId="{0F645E90-F7ED-4B97-BF2E-58B2046BFED5}" srcOrd="0" destOrd="0" parTransId="{E63EFE83-1784-4C84-BE7F-B00549266462}" sibTransId="{87088B5F-2415-45EC-A5C7-17B8E1D86F34}"/>
    <dgm:cxn modelId="{90A4B367-DCCF-47BB-B104-843A936E908F}" srcId="{6D441246-C3B6-45B4-A94E-8EE5D8600353}" destId="{42FDC512-150F-43C0-93E7-BC3419342645}" srcOrd="1" destOrd="0" parTransId="{3949E009-49A5-4934-92DC-89CB93FFD9D2}" sibTransId="{1B83DCCF-9A06-4F1C-AA58-179CBB101AD0}"/>
    <dgm:cxn modelId="{9AA43E8F-D678-441E-9DA1-FAFA3A888104}" type="presOf" srcId="{42FDC512-150F-43C0-93E7-BC3419342645}" destId="{3FF873D0-30C3-4095-8F09-2C19BC088D4B}" srcOrd="0" destOrd="1" presId="urn:microsoft.com/office/officeart/2005/8/layout/vList5"/>
    <dgm:cxn modelId="{F39E2E52-A7B2-4D53-A1D3-837FA7B8C364}" srcId="{7B431CD2-8D60-423D-B7EA-8337315DF2A5}" destId="{6D441246-C3B6-45B4-A94E-8EE5D8600353}" srcOrd="1" destOrd="0" parTransId="{90E3D6A1-217C-4063-84A4-64177BBA4301}" sibTransId="{922D47B6-273D-401D-9DFC-389BDAC6BA90}"/>
    <dgm:cxn modelId="{E14CE829-4D07-4A44-9C9E-D9991E3D0237}" srcId="{0F645E90-F7ED-4B97-BF2E-58B2046BFED5}" destId="{A56FA4C1-89E4-4F93-BEFF-DC64B0FE6507}" srcOrd="1" destOrd="0" parTransId="{C0D65D0B-65CE-41B7-8620-17163DE7D64F}" sibTransId="{C99D8E35-E5CA-467D-9307-021206E765C8}"/>
    <dgm:cxn modelId="{3388BC8B-49F4-40CF-BD5B-86AFC0D3F1DD}" type="presOf" srcId="{E3DD7A2E-CB98-47AA-BE5C-9604F972A8C4}" destId="{3FF873D0-30C3-4095-8F09-2C19BC088D4B}" srcOrd="0" destOrd="2" presId="urn:microsoft.com/office/officeart/2005/8/layout/vList5"/>
    <dgm:cxn modelId="{87967DCA-FBA4-43D0-ABA7-C7F3F7354945}" type="presOf" srcId="{6D441246-C3B6-45B4-A94E-8EE5D8600353}" destId="{4E258082-6A07-4562-A09C-66820AA74A34}" srcOrd="0" destOrd="0" presId="urn:microsoft.com/office/officeart/2005/8/layout/vList5"/>
    <dgm:cxn modelId="{A6B4FFA0-87C4-4B90-B071-2124ED4A899F}" type="presOf" srcId="{A56FA4C1-89E4-4F93-BEFF-DC64B0FE6507}" destId="{52BA504D-CCC8-4C55-85BE-781A1D06655A}" srcOrd="0" destOrd="1" presId="urn:microsoft.com/office/officeart/2005/8/layout/vList5"/>
    <dgm:cxn modelId="{71F72E13-32A6-4F8F-ABB5-B4A0CC7B2E48}" srcId="{0F645E90-F7ED-4B97-BF2E-58B2046BFED5}" destId="{E9591E6C-4DA7-42D2-B317-A21673857A20}" srcOrd="3" destOrd="0" parTransId="{12E502F5-DB39-48C1-9025-982C44C74A2E}" sibTransId="{613AEECA-7213-48DD-B8D7-9153691C4813}"/>
    <dgm:cxn modelId="{2BA25AC9-6E56-4019-B039-1E2587ED3CEF}" srcId="{6D441246-C3B6-45B4-A94E-8EE5D8600353}" destId="{E3DD7A2E-CB98-47AA-BE5C-9604F972A8C4}" srcOrd="2" destOrd="0" parTransId="{F70EA845-CD7B-4449-8E44-69168EB0F125}" sibTransId="{47565468-A55C-4C28-90C8-E82DB167446A}"/>
    <dgm:cxn modelId="{7F4E0A1E-4F23-45CD-99E9-97AF8ADE0D31}" type="presOf" srcId="{22317A58-38FB-48FB-91DE-70EEC88E7838}" destId="{52BA504D-CCC8-4C55-85BE-781A1D06655A}" srcOrd="0" destOrd="2" presId="urn:microsoft.com/office/officeart/2005/8/layout/vList5"/>
    <dgm:cxn modelId="{683692C0-34A9-4758-8527-49190F1457F8}" type="presOf" srcId="{2B444FA6-2538-47B7-8574-3E7817D0BAEB}" destId="{52BA504D-CCC8-4C55-85BE-781A1D06655A}" srcOrd="0" destOrd="0" presId="urn:microsoft.com/office/officeart/2005/8/layout/vList5"/>
    <dgm:cxn modelId="{EC97929D-AFD4-48B6-B238-FD5F5E14AD2E}" srcId="{6D441246-C3B6-45B4-A94E-8EE5D8600353}" destId="{9BC4B3DB-D291-42EB-A0F6-7B6E5948A8E7}" srcOrd="3" destOrd="0" parTransId="{99CA3F1D-8218-4696-9158-0F590A9E127C}" sibTransId="{4DF68149-C482-4163-8E05-1C62B5AB3EEA}"/>
    <dgm:cxn modelId="{E7519E01-CF46-4BEF-9628-4EE67E98D010}" type="presOf" srcId="{CFD748B5-81F5-4E9A-90F2-9117135D6529}" destId="{3FF873D0-30C3-4095-8F09-2C19BC088D4B}" srcOrd="0" destOrd="0" presId="urn:microsoft.com/office/officeart/2005/8/layout/vList5"/>
    <dgm:cxn modelId="{AD82FF72-1439-4B2A-A874-B5EF0AEE97C2}" type="presOf" srcId="{4908A2C9-1C32-48B1-A4D4-98E3D0C6A18B}" destId="{3FF873D0-30C3-4095-8F09-2C19BC088D4B}" srcOrd="0" destOrd="5" presId="urn:microsoft.com/office/officeart/2005/8/layout/vList5"/>
    <dgm:cxn modelId="{5A385685-78F3-4A25-94A4-A74A65E3B060}" type="presOf" srcId="{9BC4B3DB-D291-42EB-A0F6-7B6E5948A8E7}" destId="{3FF873D0-30C3-4095-8F09-2C19BC088D4B}" srcOrd="0" destOrd="4" presId="urn:microsoft.com/office/officeart/2005/8/layout/vList5"/>
    <dgm:cxn modelId="{89D9B876-A68D-4994-A778-00A028F97DB4}" type="presOf" srcId="{7B431CD2-8D60-423D-B7EA-8337315DF2A5}" destId="{ACCA8BDE-A548-4D75-86DB-467E7992CD37}" srcOrd="0" destOrd="0" presId="urn:microsoft.com/office/officeart/2005/8/layout/vList5"/>
    <dgm:cxn modelId="{9B9F05BB-C1F0-4F84-B3BE-F559F896AB1A}" type="presOf" srcId="{8C1736A3-CFEB-4839-BA4B-BE967EBAD4E7}" destId="{3FF873D0-30C3-4095-8F09-2C19BC088D4B}" srcOrd="0" destOrd="3" presId="urn:microsoft.com/office/officeart/2005/8/layout/vList5"/>
    <dgm:cxn modelId="{3E490A7D-7CD1-407A-BCC5-F5DF4F91B0D3}" srcId="{E3DD7A2E-CB98-47AA-BE5C-9604F972A8C4}" destId="{8C1736A3-CFEB-4839-BA4B-BE967EBAD4E7}" srcOrd="0" destOrd="0" parTransId="{905589C6-6476-46BC-A33D-357C791FB750}" sibTransId="{EF1A2956-5680-4029-AA60-527B5B0D3A3E}"/>
    <dgm:cxn modelId="{4ABC29F8-58FB-432C-90F8-4D090D62085F}" srcId="{0F645E90-F7ED-4B97-BF2E-58B2046BFED5}" destId="{2B444FA6-2538-47B7-8574-3E7817D0BAEB}" srcOrd="0" destOrd="0" parTransId="{E73A1BA7-5E6D-4224-8E8A-8E10EF727F72}" sibTransId="{D6280531-C965-42E2-9A3D-28386341ABEE}"/>
    <dgm:cxn modelId="{A994AD1C-2C58-4BC9-924C-9AA1793C6323}" srcId="{6D441246-C3B6-45B4-A94E-8EE5D8600353}" destId="{CFD748B5-81F5-4E9A-90F2-9117135D6529}" srcOrd="0" destOrd="0" parTransId="{EC0EFEB0-1A9C-46AF-928E-DCA6F3DC09A8}" sibTransId="{CA435AA2-3766-4895-A1D6-8C45865E6A33}"/>
    <dgm:cxn modelId="{2548CF69-AAAE-4AE2-8A01-D8527564F29C}" srcId="{9BC4B3DB-D291-42EB-A0F6-7B6E5948A8E7}" destId="{4908A2C9-1C32-48B1-A4D4-98E3D0C6A18B}" srcOrd="0" destOrd="0" parTransId="{9852A945-71DE-4187-8213-38E56B8C3595}" sibTransId="{1C5A34EA-58AA-4EBE-AE8B-0F84D2E89FB7}"/>
    <dgm:cxn modelId="{ADC1A6A1-7DE8-42F4-AD01-EE1C64333B87}" type="presOf" srcId="{0F645E90-F7ED-4B97-BF2E-58B2046BFED5}" destId="{BF89929F-7641-4A96-867A-A39477ED2809}" srcOrd="0" destOrd="0" presId="urn:microsoft.com/office/officeart/2005/8/layout/vList5"/>
    <dgm:cxn modelId="{73D5F937-5B1F-48B9-B635-B3133E1E7E4F}" srcId="{6D441246-C3B6-45B4-A94E-8EE5D8600353}" destId="{B135B928-F4E4-4ADB-BB4B-342183C47CD5}" srcOrd="4" destOrd="0" parTransId="{FC70CBC1-1257-4A31-9E35-429E5DE4D6A0}" sibTransId="{DBCCC176-D088-4C0C-A86A-2B3D931A3039}"/>
    <dgm:cxn modelId="{4AC40FEA-0119-45CF-9DF8-6F5E084D5981}" type="presOf" srcId="{E9591E6C-4DA7-42D2-B317-A21673857A20}" destId="{52BA504D-CCC8-4C55-85BE-781A1D06655A}" srcOrd="0" destOrd="3" presId="urn:microsoft.com/office/officeart/2005/8/layout/vList5"/>
    <dgm:cxn modelId="{8EB3FC24-A5A6-45C4-BD14-377A340121DB}" type="presOf" srcId="{B135B928-F4E4-4ADB-BB4B-342183C47CD5}" destId="{3FF873D0-30C3-4095-8F09-2C19BC088D4B}" srcOrd="0" destOrd="6" presId="urn:microsoft.com/office/officeart/2005/8/layout/vList5"/>
    <dgm:cxn modelId="{7897DA1D-3BD6-4622-8540-0897491BFFCF}" srcId="{0F645E90-F7ED-4B97-BF2E-58B2046BFED5}" destId="{22317A58-38FB-48FB-91DE-70EEC88E7838}" srcOrd="2" destOrd="0" parTransId="{8AA06898-2758-4808-B3CD-92128B1C7825}" sibTransId="{1AF13EE9-8159-41A5-B783-7A37D78E8A4A}"/>
    <dgm:cxn modelId="{73BD0EB3-3F7F-45E4-A5CC-84312B0BA93F}" type="presParOf" srcId="{ACCA8BDE-A548-4D75-86DB-467E7992CD37}" destId="{D0CA07EB-C584-40AB-A7B6-8F111CDF5CE5}" srcOrd="0" destOrd="0" presId="urn:microsoft.com/office/officeart/2005/8/layout/vList5"/>
    <dgm:cxn modelId="{C46E789C-C96C-4087-86C8-52F0AEA3A25F}" type="presParOf" srcId="{D0CA07EB-C584-40AB-A7B6-8F111CDF5CE5}" destId="{BF89929F-7641-4A96-867A-A39477ED2809}" srcOrd="0" destOrd="0" presId="urn:microsoft.com/office/officeart/2005/8/layout/vList5"/>
    <dgm:cxn modelId="{17BB8DB5-F006-4E19-839A-DD0A24364812}" type="presParOf" srcId="{D0CA07EB-C584-40AB-A7B6-8F111CDF5CE5}" destId="{52BA504D-CCC8-4C55-85BE-781A1D06655A}" srcOrd="1" destOrd="0" presId="urn:microsoft.com/office/officeart/2005/8/layout/vList5"/>
    <dgm:cxn modelId="{DD28F5F0-4DEF-4005-9D9C-52EACA13F370}" type="presParOf" srcId="{ACCA8BDE-A548-4D75-86DB-467E7992CD37}" destId="{CE85295B-A6C5-4899-A5CE-107DB542F15F}" srcOrd="1" destOrd="0" presId="urn:microsoft.com/office/officeart/2005/8/layout/vList5"/>
    <dgm:cxn modelId="{07BB6867-ACFD-4FE7-9974-6DFED722E3D5}" type="presParOf" srcId="{ACCA8BDE-A548-4D75-86DB-467E7992CD37}" destId="{A680BDBC-96EA-4F36-B4D4-60BAD498A596}" srcOrd="2" destOrd="0" presId="urn:microsoft.com/office/officeart/2005/8/layout/vList5"/>
    <dgm:cxn modelId="{7F9082C7-2439-424E-9610-AEE78B73926A}" type="presParOf" srcId="{A680BDBC-96EA-4F36-B4D4-60BAD498A596}" destId="{4E258082-6A07-4562-A09C-66820AA74A34}" srcOrd="0" destOrd="0" presId="urn:microsoft.com/office/officeart/2005/8/layout/vList5"/>
    <dgm:cxn modelId="{1B6BEF55-86CD-4A85-B999-639E60116F4A}" type="presParOf" srcId="{A680BDBC-96EA-4F36-B4D4-60BAD498A596}" destId="{3FF873D0-30C3-4095-8F09-2C19BC088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431CD2-8D60-423D-B7EA-8337315DF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645E90-F7ED-4B97-BF2E-58B2046BFED5}">
      <dgm:prSet phldrT="[Текст]"/>
      <dgm:spPr>
        <a:solidFill>
          <a:srgbClr val="F67B28"/>
        </a:solidFill>
      </dgm:spPr>
      <dgm:t>
        <a:bodyPr/>
        <a:lstStyle/>
        <a:p>
          <a:r>
            <a:rPr lang="ru-RU" dirty="0" smtClean="0"/>
            <a:t>Разделы </a:t>
          </a:r>
          <a:endParaRPr lang="ru-RU" dirty="0"/>
        </a:p>
      </dgm:t>
    </dgm:pt>
    <dgm:pt modelId="{E63EFE83-1784-4C84-BE7F-B00549266462}" type="parTrans" cxnId="{F2AE6760-CFD1-428D-BBE3-262B77FBDABC}">
      <dgm:prSet/>
      <dgm:spPr/>
      <dgm:t>
        <a:bodyPr/>
        <a:lstStyle/>
        <a:p>
          <a:endParaRPr lang="ru-RU"/>
        </a:p>
      </dgm:t>
    </dgm:pt>
    <dgm:pt modelId="{87088B5F-2415-45EC-A5C7-17B8E1D86F34}" type="sibTrans" cxnId="{F2AE6760-CFD1-428D-BBE3-262B77FBDABC}">
      <dgm:prSet/>
      <dgm:spPr/>
      <dgm:t>
        <a:bodyPr/>
        <a:lstStyle/>
        <a:p>
          <a:endParaRPr lang="ru-RU"/>
        </a:p>
      </dgm:t>
    </dgm:pt>
    <dgm:pt modelId="{2B444FA6-2538-47B7-8574-3E7817D0BAEB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400" dirty="0"/>
        </a:p>
      </dgm:t>
    </dgm:pt>
    <dgm:pt modelId="{E73A1BA7-5E6D-4224-8E8A-8E10EF727F72}" type="parTrans" cxnId="{4ABC29F8-58FB-432C-90F8-4D090D62085F}">
      <dgm:prSet/>
      <dgm:spPr/>
      <dgm:t>
        <a:bodyPr/>
        <a:lstStyle/>
        <a:p>
          <a:endParaRPr lang="ru-RU"/>
        </a:p>
      </dgm:t>
    </dgm:pt>
    <dgm:pt modelId="{D6280531-C965-42E2-9A3D-28386341ABEE}" type="sibTrans" cxnId="{4ABC29F8-58FB-432C-90F8-4D090D62085F}">
      <dgm:prSet/>
      <dgm:spPr/>
      <dgm:t>
        <a:bodyPr/>
        <a:lstStyle/>
        <a:p>
          <a:endParaRPr lang="ru-RU"/>
        </a:p>
      </dgm:t>
    </dgm:pt>
    <dgm:pt modelId="{6D441246-C3B6-45B4-A94E-8EE5D8600353}">
      <dgm:prSet phldrT="[Текст]"/>
      <dgm:spPr>
        <a:solidFill>
          <a:srgbClr val="BF3C48"/>
        </a:solidFill>
      </dgm:spPr>
      <dgm:t>
        <a:bodyPr/>
        <a:lstStyle/>
        <a:p>
          <a:r>
            <a:rPr lang="ru-RU" dirty="0" smtClean="0"/>
            <a:t>Задачи </a:t>
          </a:r>
          <a:endParaRPr lang="ru-RU" dirty="0"/>
        </a:p>
      </dgm:t>
    </dgm:pt>
    <dgm:pt modelId="{90E3D6A1-217C-4063-84A4-64177BBA4301}" type="parTrans" cxnId="{F39E2E52-A7B2-4D53-A1D3-837FA7B8C364}">
      <dgm:prSet/>
      <dgm:spPr/>
      <dgm:t>
        <a:bodyPr/>
        <a:lstStyle/>
        <a:p>
          <a:endParaRPr lang="ru-RU"/>
        </a:p>
      </dgm:t>
    </dgm:pt>
    <dgm:pt modelId="{922D47B6-273D-401D-9DFC-389BDAC6BA90}" type="sibTrans" cxnId="{F39E2E52-A7B2-4D53-A1D3-837FA7B8C364}">
      <dgm:prSet/>
      <dgm:spPr/>
      <dgm:t>
        <a:bodyPr/>
        <a:lstStyle/>
        <a:p>
          <a:endParaRPr lang="ru-RU"/>
        </a:p>
      </dgm:t>
    </dgm:pt>
    <dgm:pt modelId="{CFD748B5-81F5-4E9A-90F2-9117135D6529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600" dirty="0"/>
        </a:p>
      </dgm:t>
    </dgm:pt>
    <dgm:pt modelId="{EC0EFEB0-1A9C-46AF-928E-DCA6F3DC09A8}" type="parTrans" cxnId="{A994AD1C-2C58-4BC9-924C-9AA1793C6323}">
      <dgm:prSet/>
      <dgm:spPr/>
      <dgm:t>
        <a:bodyPr/>
        <a:lstStyle/>
        <a:p>
          <a:endParaRPr lang="ru-RU"/>
        </a:p>
      </dgm:t>
    </dgm:pt>
    <dgm:pt modelId="{CA435AA2-3766-4895-A1D6-8C45865E6A33}" type="sibTrans" cxnId="{A994AD1C-2C58-4BC9-924C-9AA1793C6323}">
      <dgm:prSet/>
      <dgm:spPr/>
      <dgm:t>
        <a:bodyPr/>
        <a:lstStyle/>
        <a:p>
          <a:endParaRPr lang="ru-RU"/>
        </a:p>
      </dgm:t>
    </dgm:pt>
    <dgm:pt modelId="{67708255-6590-4711-913B-6C1AA1F92AC3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Становление у обучающихся ценностей здорового образа жизни.</a:t>
          </a:r>
          <a:endParaRPr lang="ru-RU" sz="1600" dirty="0"/>
        </a:p>
      </dgm:t>
    </dgm:pt>
    <dgm:pt modelId="{589DB3D7-6AC3-4654-B8E9-AE53EF846B23}" type="parTrans" cxnId="{B4F7936D-C9CE-400B-9D53-8212997DEA04}">
      <dgm:prSet/>
      <dgm:spPr/>
      <dgm:t>
        <a:bodyPr/>
        <a:lstStyle/>
        <a:p>
          <a:endParaRPr lang="ru-RU"/>
        </a:p>
      </dgm:t>
    </dgm:pt>
    <dgm:pt modelId="{D871740A-4774-4667-96AF-2BA56354587D}" type="sibTrans" cxnId="{B4F7936D-C9CE-400B-9D53-8212997DEA04}">
      <dgm:prSet/>
      <dgm:spPr/>
      <dgm:t>
        <a:bodyPr/>
        <a:lstStyle/>
        <a:p>
          <a:endParaRPr lang="ru-RU"/>
        </a:p>
      </dgm:t>
    </dgm:pt>
    <dgm:pt modelId="{A56FA4C1-89E4-4F93-BEFF-DC64B0FE650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Физическая культура.</a:t>
          </a:r>
          <a:endParaRPr lang="ru-RU" sz="1600" dirty="0"/>
        </a:p>
      </dgm:t>
    </dgm:pt>
    <dgm:pt modelId="{C0D65D0B-65CE-41B7-8620-17163DE7D64F}" type="parTrans" cxnId="{E14CE829-4D07-4A44-9C9E-D9991E3D0237}">
      <dgm:prSet/>
      <dgm:spPr/>
      <dgm:t>
        <a:bodyPr/>
        <a:lstStyle/>
        <a:p>
          <a:endParaRPr lang="ru-RU"/>
        </a:p>
      </dgm:t>
    </dgm:pt>
    <dgm:pt modelId="{C99D8E35-E5CA-467D-9307-021206E765C8}" type="sibTrans" cxnId="{E14CE829-4D07-4A44-9C9E-D9991E3D0237}">
      <dgm:prSet/>
      <dgm:spPr/>
      <dgm:t>
        <a:bodyPr/>
        <a:lstStyle/>
        <a:p>
          <a:endParaRPr lang="ru-RU"/>
        </a:p>
      </dgm:t>
    </dgm:pt>
    <dgm:pt modelId="{17BC705E-F126-46B7-9461-A25F19515A7B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sz="1600" dirty="0"/>
        </a:p>
      </dgm:t>
    </dgm:pt>
    <dgm:pt modelId="{1B82B63A-8A68-4A98-8E75-89477F5B14AE}" type="parTrans" cxnId="{B9899E4C-1BA7-4EE4-83EC-8D5B60D365D9}">
      <dgm:prSet/>
      <dgm:spPr/>
      <dgm:t>
        <a:bodyPr/>
        <a:lstStyle/>
        <a:p>
          <a:endParaRPr lang="ru-RU"/>
        </a:p>
      </dgm:t>
    </dgm:pt>
    <dgm:pt modelId="{94526066-807F-4B96-91DA-0637C7ADC4F7}" type="sibTrans" cxnId="{B9899E4C-1BA7-4EE4-83EC-8D5B60D365D9}">
      <dgm:prSet/>
      <dgm:spPr/>
      <dgm:t>
        <a:bodyPr/>
        <a:lstStyle/>
        <a:p>
          <a:endParaRPr lang="ru-RU"/>
        </a:p>
      </dgm:t>
    </dgm:pt>
    <dgm:pt modelId="{4F48BE58-F006-4B29-8C92-A542DF88C294}">
      <dgm:prSet custT="1"/>
      <dgm:spPr/>
      <dgm:t>
        <a:bodyPr/>
        <a:lstStyle/>
        <a:p>
          <a:r>
            <a:rPr lang="ru-RU" sz="1600" dirty="0" smtClean="0"/>
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привычек).</a:t>
          </a:r>
          <a:endParaRPr lang="ru-RU" sz="1600" dirty="0"/>
        </a:p>
      </dgm:t>
    </dgm:pt>
    <dgm:pt modelId="{73AF732D-7B16-4CCD-8680-74A6E98910E5}" type="parTrans" cxnId="{74085630-AA1A-4E4E-974D-9D78D4C0EBD5}">
      <dgm:prSet/>
      <dgm:spPr/>
      <dgm:t>
        <a:bodyPr/>
        <a:lstStyle/>
        <a:p>
          <a:endParaRPr lang="ru-RU"/>
        </a:p>
      </dgm:t>
    </dgm:pt>
    <dgm:pt modelId="{D1F5FCC3-44A2-4C6E-86C5-70EF3D665783}" type="sibTrans" cxnId="{74085630-AA1A-4E4E-974D-9D78D4C0EBD5}">
      <dgm:prSet/>
      <dgm:spPr/>
      <dgm:t>
        <a:bodyPr/>
        <a:lstStyle/>
        <a:p>
          <a:endParaRPr lang="ru-RU"/>
        </a:p>
      </dgm:t>
    </dgm:pt>
    <dgm:pt modelId="{2D01FFD3-65F0-4A67-8D10-7A3B12A7A3A0}">
      <dgm:prSet custT="1"/>
      <dgm:spPr/>
      <dgm:t>
        <a:bodyPr/>
        <a:lstStyle/>
        <a:p>
          <a:r>
            <a:rPr lang="ru-RU" sz="1600" dirty="0" smtClean="0"/>
            <a:t>Развитие представлений о своем теле и своих физических возможностях.</a:t>
          </a:r>
          <a:endParaRPr lang="ru-RU" sz="1600" dirty="0"/>
        </a:p>
      </dgm:t>
    </dgm:pt>
    <dgm:pt modelId="{EBC7C0C6-FF63-43E3-9F5B-6FC54F8F8E6C}" type="parTrans" cxnId="{CE915C8A-0E23-4F22-9EB0-5DB522EF1B35}">
      <dgm:prSet/>
      <dgm:spPr/>
      <dgm:t>
        <a:bodyPr/>
        <a:lstStyle/>
        <a:p>
          <a:endParaRPr lang="ru-RU"/>
        </a:p>
      </dgm:t>
    </dgm:pt>
    <dgm:pt modelId="{01071244-C3D1-4017-855B-778ACDD7E0B2}" type="sibTrans" cxnId="{CE915C8A-0E23-4F22-9EB0-5DB522EF1B35}">
      <dgm:prSet/>
      <dgm:spPr/>
      <dgm:t>
        <a:bodyPr/>
        <a:lstStyle/>
        <a:p>
          <a:endParaRPr lang="ru-RU"/>
        </a:p>
      </dgm:t>
    </dgm:pt>
    <dgm:pt modelId="{2D9B1F56-0F15-46F9-89E3-D71FCCB8F68B}">
      <dgm:prSet custT="1"/>
      <dgm:spPr/>
      <dgm:t>
        <a:bodyPr/>
        <a:lstStyle/>
        <a:p>
          <a:r>
            <a:rPr lang="ru-RU" sz="1600" dirty="0" smtClean="0"/>
            <a:t>Приобретение двигательного опыта и совершенствования двигательной активности.</a:t>
          </a:r>
          <a:endParaRPr lang="ru-RU" sz="1600" dirty="0"/>
        </a:p>
      </dgm:t>
    </dgm:pt>
    <dgm:pt modelId="{FBFABC1E-160F-45FC-9AEF-55046372B35E}" type="parTrans" cxnId="{57002126-5E8E-451B-A54D-73AB86CB2D44}">
      <dgm:prSet/>
      <dgm:spPr/>
      <dgm:t>
        <a:bodyPr/>
        <a:lstStyle/>
        <a:p>
          <a:endParaRPr lang="ru-RU"/>
        </a:p>
      </dgm:t>
    </dgm:pt>
    <dgm:pt modelId="{1FCB34C0-31F5-486A-8961-F543DB990829}" type="sibTrans" cxnId="{57002126-5E8E-451B-A54D-73AB86CB2D44}">
      <dgm:prSet/>
      <dgm:spPr/>
      <dgm:t>
        <a:bodyPr/>
        <a:lstStyle/>
        <a:p>
          <a:endParaRPr lang="ru-RU"/>
        </a:p>
      </dgm:t>
    </dgm:pt>
    <dgm:pt modelId="{D5782AB2-A279-4F91-BDAD-8B8885D9C2B7}">
      <dgm:prSet custT="1"/>
      <dgm:spPr/>
      <dgm:t>
        <a:bodyPr/>
        <a:lstStyle/>
        <a:p>
          <a:r>
            <a:rPr lang="ru-RU" sz="1600" dirty="0" smtClean="0"/>
            <a:t>Формирование начальных представлений о некоторых видах спорта, овладение подвижными играми с правилами.</a:t>
          </a:r>
          <a:endParaRPr lang="ru-RU" sz="1600" dirty="0"/>
        </a:p>
      </dgm:t>
    </dgm:pt>
    <dgm:pt modelId="{9CFB4A34-3D7D-4C06-BBA8-ACF9EABAD9C5}" type="parTrans" cxnId="{3E55415D-0C68-477A-8477-F55532DD5721}">
      <dgm:prSet/>
      <dgm:spPr/>
      <dgm:t>
        <a:bodyPr/>
        <a:lstStyle/>
        <a:p>
          <a:endParaRPr lang="ru-RU"/>
        </a:p>
      </dgm:t>
    </dgm:pt>
    <dgm:pt modelId="{34F66749-08D8-4C48-B0B9-3C9845FBAE46}" type="sibTrans" cxnId="{3E55415D-0C68-477A-8477-F55532DD5721}">
      <dgm:prSet/>
      <dgm:spPr/>
      <dgm:t>
        <a:bodyPr/>
        <a:lstStyle/>
        <a:p>
          <a:endParaRPr lang="ru-RU"/>
        </a:p>
      </dgm:t>
    </dgm:pt>
    <dgm:pt modelId="{F5EB3E00-530C-464C-BAE2-5AFBB35C2EBD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Представление о здоровом образе жизни и гигиене. .</a:t>
          </a:r>
          <a:endParaRPr lang="ru-RU" sz="1600" dirty="0"/>
        </a:p>
      </dgm:t>
    </dgm:pt>
    <dgm:pt modelId="{EA47532B-965C-471A-8AB5-7E6CBF408F6F}" type="sibTrans" cxnId="{265C005C-2FB8-4942-A95F-68E28968D334}">
      <dgm:prSet/>
      <dgm:spPr/>
      <dgm:t>
        <a:bodyPr/>
        <a:lstStyle/>
        <a:p>
          <a:endParaRPr lang="ru-RU"/>
        </a:p>
      </dgm:t>
    </dgm:pt>
    <dgm:pt modelId="{0FADAED2-8091-453D-B520-46C8BB15ADD4}" type="parTrans" cxnId="{265C005C-2FB8-4942-A95F-68E28968D334}">
      <dgm:prSet/>
      <dgm:spPr/>
      <dgm:t>
        <a:bodyPr/>
        <a:lstStyle/>
        <a:p>
          <a:endParaRPr lang="ru-RU"/>
        </a:p>
      </dgm:t>
    </dgm:pt>
    <dgm:pt modelId="{ACCA8BDE-A548-4D75-86DB-467E7992CD37}" type="pres">
      <dgm:prSet presAssocID="{7B431CD2-8D60-423D-B7EA-8337315DF2A5}" presName="Name0" presStyleCnt="0">
        <dgm:presLayoutVars>
          <dgm:dir/>
          <dgm:animLvl val="lvl"/>
          <dgm:resizeHandles val="exact"/>
        </dgm:presLayoutVars>
      </dgm:prSet>
      <dgm:spPr/>
    </dgm:pt>
    <dgm:pt modelId="{D0CA07EB-C584-40AB-A7B6-8F111CDF5CE5}" type="pres">
      <dgm:prSet presAssocID="{0F645E90-F7ED-4B97-BF2E-58B2046BFED5}" presName="linNode" presStyleCnt="0"/>
      <dgm:spPr/>
    </dgm:pt>
    <dgm:pt modelId="{BF89929F-7641-4A96-867A-A39477ED2809}" type="pres">
      <dgm:prSet presAssocID="{0F645E90-F7ED-4B97-BF2E-58B2046BFED5}" presName="parentText" presStyleLbl="node1" presStyleIdx="0" presStyleCnt="2" custScaleX="71734" custScaleY="16564" custLinFactNeighborX="229" custLinFactNeighborY="-7183">
        <dgm:presLayoutVars>
          <dgm:chMax val="1"/>
          <dgm:bulletEnabled val="1"/>
        </dgm:presLayoutVars>
      </dgm:prSet>
      <dgm:spPr/>
    </dgm:pt>
    <dgm:pt modelId="{52BA504D-CCC8-4C55-85BE-781A1D06655A}" type="pres">
      <dgm:prSet presAssocID="{0F645E90-F7ED-4B97-BF2E-58B2046BFED5}" presName="descendantText" presStyleLbl="alignAccFollowNode1" presStyleIdx="0" presStyleCnt="2" custScaleX="114660" custScaleY="3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5295B-A6C5-4899-A5CE-107DB542F15F}" type="pres">
      <dgm:prSet presAssocID="{87088B5F-2415-45EC-A5C7-17B8E1D86F34}" presName="sp" presStyleCnt="0"/>
      <dgm:spPr/>
    </dgm:pt>
    <dgm:pt modelId="{A680BDBC-96EA-4F36-B4D4-60BAD498A596}" type="pres">
      <dgm:prSet presAssocID="{6D441246-C3B6-45B4-A94E-8EE5D8600353}" presName="linNode" presStyleCnt="0"/>
      <dgm:spPr/>
    </dgm:pt>
    <dgm:pt modelId="{4E258082-6A07-4562-A09C-66820AA74A34}" type="pres">
      <dgm:prSet presAssocID="{6D441246-C3B6-45B4-A94E-8EE5D8600353}" presName="parentText" presStyleLbl="node1" presStyleIdx="1" presStyleCnt="2" custScaleX="74457" custScaleY="19061" custLinFactNeighborX="-250" custLinFactNeighborY="-32260">
        <dgm:presLayoutVars>
          <dgm:chMax val="1"/>
          <dgm:bulletEnabled val="1"/>
        </dgm:presLayoutVars>
      </dgm:prSet>
      <dgm:spPr/>
    </dgm:pt>
    <dgm:pt modelId="{3FF873D0-30C3-4095-8F09-2C19BC088D4B}" type="pres">
      <dgm:prSet presAssocID="{6D441246-C3B6-45B4-A94E-8EE5D8600353}" presName="descendantText" presStyleLbl="alignAccFollowNode1" presStyleIdx="1" presStyleCnt="2" custScaleX="124426" custScaleY="103599" custLinFactNeighborX="3482" custLinFactNeighborY="1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E6760-CFD1-428D-BBE3-262B77FBDABC}" srcId="{7B431CD2-8D60-423D-B7EA-8337315DF2A5}" destId="{0F645E90-F7ED-4B97-BF2E-58B2046BFED5}" srcOrd="0" destOrd="0" parTransId="{E63EFE83-1784-4C84-BE7F-B00549266462}" sibTransId="{87088B5F-2415-45EC-A5C7-17B8E1D86F34}"/>
    <dgm:cxn modelId="{45965058-4089-4F39-90BD-48885CC51771}" type="presOf" srcId="{2D9B1F56-0F15-46F9-89E3-D71FCCB8F68B}" destId="{3FF873D0-30C3-4095-8F09-2C19BC088D4B}" srcOrd="0" destOrd="4" presId="urn:microsoft.com/office/officeart/2005/8/layout/vList5"/>
    <dgm:cxn modelId="{06C3FAD2-713A-4A8C-91BC-B620030C5EF6}" type="presOf" srcId="{7B431CD2-8D60-423D-B7EA-8337315DF2A5}" destId="{ACCA8BDE-A548-4D75-86DB-467E7992CD37}" srcOrd="0" destOrd="0" presId="urn:microsoft.com/office/officeart/2005/8/layout/vList5"/>
    <dgm:cxn modelId="{F39E2E52-A7B2-4D53-A1D3-837FA7B8C364}" srcId="{7B431CD2-8D60-423D-B7EA-8337315DF2A5}" destId="{6D441246-C3B6-45B4-A94E-8EE5D8600353}" srcOrd="1" destOrd="0" parTransId="{90E3D6A1-217C-4063-84A4-64177BBA4301}" sibTransId="{922D47B6-273D-401D-9DFC-389BDAC6BA90}"/>
    <dgm:cxn modelId="{3E55415D-0C68-477A-8477-F55532DD5721}" srcId="{6D441246-C3B6-45B4-A94E-8EE5D8600353}" destId="{D5782AB2-A279-4F91-BDAD-8B8885D9C2B7}" srcOrd="5" destOrd="0" parTransId="{9CFB4A34-3D7D-4C06-BBA8-ACF9EABAD9C5}" sibTransId="{34F66749-08D8-4C48-B0B9-3C9845FBAE46}"/>
    <dgm:cxn modelId="{7B941B3A-0CC0-44CB-8741-BD949C7525DC}" type="presOf" srcId="{0F645E90-F7ED-4B97-BF2E-58B2046BFED5}" destId="{BF89929F-7641-4A96-867A-A39477ED2809}" srcOrd="0" destOrd="0" presId="urn:microsoft.com/office/officeart/2005/8/layout/vList5"/>
    <dgm:cxn modelId="{E14CE829-4D07-4A44-9C9E-D9991E3D0237}" srcId="{0F645E90-F7ED-4B97-BF2E-58B2046BFED5}" destId="{A56FA4C1-89E4-4F93-BEFF-DC64B0FE6507}" srcOrd="1" destOrd="0" parTransId="{C0D65D0B-65CE-41B7-8620-17163DE7D64F}" sibTransId="{C99D8E35-E5CA-467D-9307-021206E765C8}"/>
    <dgm:cxn modelId="{B4F7936D-C9CE-400B-9D53-8212997DEA04}" srcId="{6D441246-C3B6-45B4-A94E-8EE5D8600353}" destId="{67708255-6590-4711-913B-6C1AA1F92AC3}" srcOrd="1" destOrd="0" parTransId="{589DB3D7-6AC3-4654-B8E9-AE53EF846B23}" sibTransId="{D871740A-4774-4667-96AF-2BA56354587D}"/>
    <dgm:cxn modelId="{57002126-5E8E-451B-A54D-73AB86CB2D44}" srcId="{6D441246-C3B6-45B4-A94E-8EE5D8600353}" destId="{2D9B1F56-0F15-46F9-89E3-D71FCCB8F68B}" srcOrd="4" destOrd="0" parTransId="{FBFABC1E-160F-45FC-9AEF-55046372B35E}" sibTransId="{1FCB34C0-31F5-486A-8961-F543DB990829}"/>
    <dgm:cxn modelId="{CE915C8A-0E23-4F22-9EB0-5DB522EF1B35}" srcId="{6D441246-C3B6-45B4-A94E-8EE5D8600353}" destId="{2D01FFD3-65F0-4A67-8D10-7A3B12A7A3A0}" srcOrd="3" destOrd="0" parTransId="{EBC7C0C6-FF63-43E3-9F5B-6FC54F8F8E6C}" sibTransId="{01071244-C3D1-4017-855B-778ACDD7E0B2}"/>
    <dgm:cxn modelId="{C1C7BC8D-141D-4EC2-8F4C-7381A7CC0F76}" type="presOf" srcId="{17BC705E-F126-46B7-9461-A25F19515A7B}" destId="{52BA504D-CCC8-4C55-85BE-781A1D06655A}" srcOrd="0" destOrd="2" presId="urn:microsoft.com/office/officeart/2005/8/layout/vList5"/>
    <dgm:cxn modelId="{74085630-AA1A-4E4E-974D-9D78D4C0EBD5}" srcId="{6D441246-C3B6-45B4-A94E-8EE5D8600353}" destId="{4F48BE58-F006-4B29-8C92-A542DF88C294}" srcOrd="2" destOrd="0" parTransId="{73AF732D-7B16-4CCD-8680-74A6E98910E5}" sibTransId="{D1F5FCC3-44A2-4C6E-86C5-70EF3D665783}"/>
    <dgm:cxn modelId="{351E7A0B-114E-4983-A416-542B14E0EF0F}" type="presOf" srcId="{CFD748B5-81F5-4E9A-90F2-9117135D6529}" destId="{3FF873D0-30C3-4095-8F09-2C19BC088D4B}" srcOrd="0" destOrd="0" presId="urn:microsoft.com/office/officeart/2005/8/layout/vList5"/>
    <dgm:cxn modelId="{AE952F60-5766-4BB4-BEF5-1E03DAB85A5D}" type="presOf" srcId="{2D01FFD3-65F0-4A67-8D10-7A3B12A7A3A0}" destId="{3FF873D0-30C3-4095-8F09-2C19BC088D4B}" srcOrd="0" destOrd="3" presId="urn:microsoft.com/office/officeart/2005/8/layout/vList5"/>
    <dgm:cxn modelId="{B9899E4C-1BA7-4EE4-83EC-8D5B60D365D9}" srcId="{0F645E90-F7ED-4B97-BF2E-58B2046BFED5}" destId="{17BC705E-F126-46B7-9461-A25F19515A7B}" srcOrd="2" destOrd="0" parTransId="{1B82B63A-8A68-4A98-8E75-89477F5B14AE}" sibTransId="{94526066-807F-4B96-91DA-0637C7ADC4F7}"/>
    <dgm:cxn modelId="{E21965F6-7A67-4F1A-BC68-7902BB179255}" type="presOf" srcId="{D5782AB2-A279-4F91-BDAD-8B8885D9C2B7}" destId="{3FF873D0-30C3-4095-8F09-2C19BC088D4B}" srcOrd="0" destOrd="5" presId="urn:microsoft.com/office/officeart/2005/8/layout/vList5"/>
    <dgm:cxn modelId="{13818A23-D6D5-4828-B909-29AAD376CEA6}" type="presOf" srcId="{67708255-6590-4711-913B-6C1AA1F92AC3}" destId="{3FF873D0-30C3-4095-8F09-2C19BC088D4B}" srcOrd="0" destOrd="1" presId="urn:microsoft.com/office/officeart/2005/8/layout/vList5"/>
    <dgm:cxn modelId="{4FFA580A-4A6B-4A52-994F-E136F29EA65B}" type="presOf" srcId="{4F48BE58-F006-4B29-8C92-A542DF88C294}" destId="{3FF873D0-30C3-4095-8F09-2C19BC088D4B}" srcOrd="0" destOrd="2" presId="urn:microsoft.com/office/officeart/2005/8/layout/vList5"/>
    <dgm:cxn modelId="{2B24EB90-F855-42D7-AC63-8FE3A99A7C4D}" type="presOf" srcId="{A56FA4C1-89E4-4F93-BEFF-DC64B0FE6507}" destId="{52BA504D-CCC8-4C55-85BE-781A1D06655A}" srcOrd="0" destOrd="1" presId="urn:microsoft.com/office/officeart/2005/8/layout/vList5"/>
    <dgm:cxn modelId="{176F5A5D-8B42-4766-8C2D-E7B2A74B765C}" type="presOf" srcId="{F5EB3E00-530C-464C-BAE2-5AFBB35C2EBD}" destId="{52BA504D-CCC8-4C55-85BE-781A1D06655A}" srcOrd="0" destOrd="3" presId="urn:microsoft.com/office/officeart/2005/8/layout/vList5"/>
    <dgm:cxn modelId="{4ABC29F8-58FB-432C-90F8-4D090D62085F}" srcId="{0F645E90-F7ED-4B97-BF2E-58B2046BFED5}" destId="{2B444FA6-2538-47B7-8574-3E7817D0BAEB}" srcOrd="0" destOrd="0" parTransId="{E73A1BA7-5E6D-4224-8E8A-8E10EF727F72}" sibTransId="{D6280531-C965-42E2-9A3D-28386341ABEE}"/>
    <dgm:cxn modelId="{A994AD1C-2C58-4BC9-924C-9AA1793C6323}" srcId="{6D441246-C3B6-45B4-A94E-8EE5D8600353}" destId="{CFD748B5-81F5-4E9A-90F2-9117135D6529}" srcOrd="0" destOrd="0" parTransId="{EC0EFEB0-1A9C-46AF-928E-DCA6F3DC09A8}" sibTransId="{CA435AA2-3766-4895-A1D6-8C45865E6A33}"/>
    <dgm:cxn modelId="{18FA3AC1-2750-4CD6-B115-EF9AEE0F87C4}" type="presOf" srcId="{2B444FA6-2538-47B7-8574-3E7817D0BAEB}" destId="{52BA504D-CCC8-4C55-85BE-781A1D06655A}" srcOrd="0" destOrd="0" presId="urn:microsoft.com/office/officeart/2005/8/layout/vList5"/>
    <dgm:cxn modelId="{265C005C-2FB8-4942-A95F-68E28968D334}" srcId="{0F645E90-F7ED-4B97-BF2E-58B2046BFED5}" destId="{F5EB3E00-530C-464C-BAE2-5AFBB35C2EBD}" srcOrd="3" destOrd="0" parTransId="{0FADAED2-8091-453D-B520-46C8BB15ADD4}" sibTransId="{EA47532B-965C-471A-8AB5-7E6CBF408F6F}"/>
    <dgm:cxn modelId="{CC18BE66-463C-4A28-8BD2-9CF7349128ED}" type="presOf" srcId="{6D441246-C3B6-45B4-A94E-8EE5D8600353}" destId="{4E258082-6A07-4562-A09C-66820AA74A34}" srcOrd="0" destOrd="0" presId="urn:microsoft.com/office/officeart/2005/8/layout/vList5"/>
    <dgm:cxn modelId="{B595C881-18C5-425B-BD4A-96AD640919B1}" type="presParOf" srcId="{ACCA8BDE-A548-4D75-86DB-467E7992CD37}" destId="{D0CA07EB-C584-40AB-A7B6-8F111CDF5CE5}" srcOrd="0" destOrd="0" presId="urn:microsoft.com/office/officeart/2005/8/layout/vList5"/>
    <dgm:cxn modelId="{1A67857D-3BF7-47B5-9812-0DEE900E4E25}" type="presParOf" srcId="{D0CA07EB-C584-40AB-A7B6-8F111CDF5CE5}" destId="{BF89929F-7641-4A96-867A-A39477ED2809}" srcOrd="0" destOrd="0" presId="urn:microsoft.com/office/officeart/2005/8/layout/vList5"/>
    <dgm:cxn modelId="{8CDA0D6E-1566-41B9-87D6-8DBE573CF550}" type="presParOf" srcId="{D0CA07EB-C584-40AB-A7B6-8F111CDF5CE5}" destId="{52BA504D-CCC8-4C55-85BE-781A1D06655A}" srcOrd="1" destOrd="0" presId="urn:microsoft.com/office/officeart/2005/8/layout/vList5"/>
    <dgm:cxn modelId="{22518959-5D2C-4337-B11A-9BA138143F6D}" type="presParOf" srcId="{ACCA8BDE-A548-4D75-86DB-467E7992CD37}" destId="{CE85295B-A6C5-4899-A5CE-107DB542F15F}" srcOrd="1" destOrd="0" presId="urn:microsoft.com/office/officeart/2005/8/layout/vList5"/>
    <dgm:cxn modelId="{732C8F68-27AC-43B2-8DB1-9824A5259F71}" type="presParOf" srcId="{ACCA8BDE-A548-4D75-86DB-467E7992CD37}" destId="{A680BDBC-96EA-4F36-B4D4-60BAD498A596}" srcOrd="2" destOrd="0" presId="urn:microsoft.com/office/officeart/2005/8/layout/vList5"/>
    <dgm:cxn modelId="{52FA2281-F0CB-4867-96FD-50B82E19FEF7}" type="presParOf" srcId="{A680BDBC-96EA-4F36-B4D4-60BAD498A596}" destId="{4E258082-6A07-4562-A09C-66820AA74A34}" srcOrd="0" destOrd="0" presId="urn:microsoft.com/office/officeart/2005/8/layout/vList5"/>
    <dgm:cxn modelId="{BAFE83A7-2248-4BE1-8093-90A3AE600237}" type="presParOf" srcId="{A680BDBC-96EA-4F36-B4D4-60BAD498A596}" destId="{3FF873D0-30C3-4095-8F09-2C19BC088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8D56DC-BC9B-4828-BA39-8BFE6823F0CC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A8D3C9CB-8014-45EE-AC40-8117E98BCF5C}">
      <dgm:prSet phldrT="[Текст]" custT="1"/>
      <dgm:spPr/>
      <dgm:t>
        <a:bodyPr/>
        <a:lstStyle/>
        <a:p>
          <a:r>
            <a:rPr lang="ru-RU" sz="2000" dirty="0" smtClean="0"/>
            <a:t>Обеспечивает</a:t>
          </a:r>
          <a:endParaRPr lang="ru-RU" sz="2000" dirty="0"/>
        </a:p>
      </dgm:t>
    </dgm:pt>
    <dgm:pt modelId="{FD767379-EBAA-4657-9084-068192F20C64}" type="parTrans" cxnId="{D3C2A18B-212B-4E1F-A0E4-DC1355BC7199}">
      <dgm:prSet/>
      <dgm:spPr/>
      <dgm:t>
        <a:bodyPr/>
        <a:lstStyle/>
        <a:p>
          <a:endParaRPr lang="ru-RU" sz="1200"/>
        </a:p>
      </dgm:t>
    </dgm:pt>
    <dgm:pt modelId="{37790712-CEF5-439B-B49A-CC8B227F4369}" type="sibTrans" cxnId="{D3C2A18B-212B-4E1F-A0E4-DC1355BC7199}">
      <dgm:prSet/>
      <dgm:spPr/>
      <dgm:t>
        <a:bodyPr/>
        <a:lstStyle/>
        <a:p>
          <a:endParaRPr lang="ru-RU" sz="1200"/>
        </a:p>
      </dgm:t>
    </dgm:pt>
    <dgm:pt modelId="{DD625585-86D8-48DE-8347-7D054EAF59D7}">
      <dgm:prSet phldrT="[Текст]" custT="1"/>
      <dgm:spPr/>
      <dgm:t>
        <a:bodyPr/>
        <a:lstStyle/>
        <a:p>
          <a:r>
            <a:rPr lang="ru-RU" sz="1200" dirty="0" smtClean="0"/>
            <a:t>Выявление особых образовательных потребностей обучающихся с ЗПР.</a:t>
          </a:r>
          <a:endParaRPr lang="ru-RU" sz="1200" dirty="0"/>
        </a:p>
      </dgm:t>
    </dgm:pt>
    <dgm:pt modelId="{6151024C-4475-4166-B6FB-D67E6BF8DBEB}" type="parTrans" cxnId="{0DE88A4A-584E-4C06-9174-1FACE7496C1B}">
      <dgm:prSet/>
      <dgm:spPr/>
      <dgm:t>
        <a:bodyPr/>
        <a:lstStyle/>
        <a:p>
          <a:endParaRPr lang="ru-RU" sz="1200"/>
        </a:p>
      </dgm:t>
    </dgm:pt>
    <dgm:pt modelId="{79B8425D-E7C8-4052-8AA1-E4AF7A816051}" type="sibTrans" cxnId="{0DE88A4A-584E-4C06-9174-1FACE7496C1B}">
      <dgm:prSet/>
      <dgm:spPr/>
      <dgm:t>
        <a:bodyPr/>
        <a:lstStyle/>
        <a:p>
          <a:endParaRPr lang="ru-RU" sz="1200"/>
        </a:p>
      </dgm:t>
    </dgm:pt>
    <dgm:pt modelId="{581EF625-96EF-4D45-AE82-D8D6F31B3C1F}">
      <dgm:prSet phldrT="[Текст]" custT="1"/>
      <dgm:spPr/>
      <dgm:t>
        <a:bodyPr/>
        <a:lstStyle/>
        <a:p>
          <a:r>
            <a:rPr lang="ru-RU" sz="2000" dirty="0" smtClean="0"/>
            <a:t>Предполагает</a:t>
          </a:r>
          <a:r>
            <a:rPr lang="ru-RU" sz="1200" dirty="0" smtClean="0"/>
            <a:t> </a:t>
          </a:r>
          <a:endParaRPr lang="ru-RU" sz="1200" dirty="0"/>
        </a:p>
      </dgm:t>
    </dgm:pt>
    <dgm:pt modelId="{811921D0-D5DE-46A9-89CD-6936AFC0362E}" type="parTrans" cxnId="{FCD2BF59-B219-4A81-BA49-58AC4F087AEA}">
      <dgm:prSet/>
      <dgm:spPr/>
      <dgm:t>
        <a:bodyPr/>
        <a:lstStyle/>
        <a:p>
          <a:endParaRPr lang="ru-RU" sz="1200"/>
        </a:p>
      </dgm:t>
    </dgm:pt>
    <dgm:pt modelId="{8A9E0DAA-79B8-4137-A05E-8FA4B53908ED}" type="sibTrans" cxnId="{FCD2BF59-B219-4A81-BA49-58AC4F087AEA}">
      <dgm:prSet/>
      <dgm:spPr/>
      <dgm:t>
        <a:bodyPr/>
        <a:lstStyle/>
        <a:p>
          <a:endParaRPr lang="ru-RU" sz="1200"/>
        </a:p>
      </dgm:t>
    </dgm:pt>
    <dgm:pt modelId="{5119012A-0A3C-48D3-8CA5-723BDD399737}">
      <dgm:prSet phldrT="[Текст]" custT="1"/>
      <dgm:spPr/>
      <dgm:t>
        <a:bodyPr/>
        <a:lstStyle/>
        <a:p>
          <a:r>
            <a:rPr lang="ru-RU" sz="1200" dirty="0" smtClean="0"/>
            <a:t>Создание предметно-пространственной развивающей образовательной среды.</a:t>
          </a:r>
          <a:endParaRPr lang="ru-RU" sz="1200" dirty="0"/>
        </a:p>
      </dgm:t>
    </dgm:pt>
    <dgm:pt modelId="{14A16B38-8817-4669-A505-9A384D238D35}" type="parTrans" cxnId="{F79FE85C-0A63-41CB-8127-C47C9C498C29}">
      <dgm:prSet/>
      <dgm:spPr/>
      <dgm:t>
        <a:bodyPr/>
        <a:lstStyle/>
        <a:p>
          <a:endParaRPr lang="ru-RU" sz="1200"/>
        </a:p>
      </dgm:t>
    </dgm:pt>
    <dgm:pt modelId="{7452AB45-DC98-4842-AB0B-B7F9EE45E16D}" type="sibTrans" cxnId="{F79FE85C-0A63-41CB-8127-C47C9C498C29}">
      <dgm:prSet/>
      <dgm:spPr/>
      <dgm:t>
        <a:bodyPr/>
        <a:lstStyle/>
        <a:p>
          <a:endParaRPr lang="ru-RU" sz="1200"/>
        </a:p>
      </dgm:t>
    </dgm:pt>
    <dgm:pt modelId="{25D1BDAE-96F4-446C-9F96-2F6A6D1CB3D1}">
      <dgm:prSet phldrT="[Текст]" custT="1"/>
      <dgm:spPr/>
      <dgm:t>
        <a:bodyPr/>
        <a:lstStyle/>
        <a:p>
          <a:r>
            <a:rPr lang="ru-RU" sz="2000" dirty="0" smtClean="0"/>
            <a:t>Реализуется</a:t>
          </a:r>
          <a:r>
            <a:rPr lang="ru-RU" sz="1200" dirty="0" smtClean="0"/>
            <a:t>  </a:t>
          </a:r>
          <a:endParaRPr lang="ru-RU" sz="1200" dirty="0"/>
        </a:p>
      </dgm:t>
    </dgm:pt>
    <dgm:pt modelId="{126A4A5A-123B-4B32-88B4-FFC607BD8A89}" type="parTrans" cxnId="{10A13785-39DB-40EF-A3C7-BDDBDA9948DD}">
      <dgm:prSet/>
      <dgm:spPr/>
      <dgm:t>
        <a:bodyPr/>
        <a:lstStyle/>
        <a:p>
          <a:endParaRPr lang="ru-RU" sz="1200"/>
        </a:p>
      </dgm:t>
    </dgm:pt>
    <dgm:pt modelId="{69006A96-C8D9-4E90-8187-9CDD02AA63D5}" type="sibTrans" cxnId="{10A13785-39DB-40EF-A3C7-BDDBDA9948DD}">
      <dgm:prSet/>
      <dgm:spPr/>
      <dgm:t>
        <a:bodyPr/>
        <a:lstStyle/>
        <a:p>
          <a:endParaRPr lang="ru-RU" sz="1200"/>
        </a:p>
      </dgm:t>
    </dgm:pt>
    <dgm:pt modelId="{AA56C5CF-CEE8-4E79-9588-62E9414BDDFD}">
      <dgm:prSet phldrT="[Текст]" custT="1"/>
      <dgm:spPr/>
      <dgm:t>
        <a:bodyPr/>
        <a:lstStyle/>
        <a:p>
          <a:r>
            <a:rPr lang="ru-RU" sz="1200" dirty="0" smtClean="0"/>
            <a:t>Через содержание образовательных областей.</a:t>
          </a:r>
          <a:endParaRPr lang="ru-RU" sz="1200" dirty="0"/>
        </a:p>
      </dgm:t>
    </dgm:pt>
    <dgm:pt modelId="{AF67C13F-A74D-4901-9B33-5D046C95BC15}" type="parTrans" cxnId="{74E87B72-F916-4CCA-8F58-9C57874651BD}">
      <dgm:prSet/>
      <dgm:spPr/>
      <dgm:t>
        <a:bodyPr/>
        <a:lstStyle/>
        <a:p>
          <a:endParaRPr lang="ru-RU" sz="1200"/>
        </a:p>
      </dgm:t>
    </dgm:pt>
    <dgm:pt modelId="{4B968CBC-9BA3-4541-94CD-5F8F90F1663A}" type="sibTrans" cxnId="{74E87B72-F916-4CCA-8F58-9C57874651BD}">
      <dgm:prSet/>
      <dgm:spPr/>
      <dgm:t>
        <a:bodyPr/>
        <a:lstStyle/>
        <a:p>
          <a:endParaRPr lang="ru-RU" sz="1200"/>
        </a:p>
      </dgm:t>
    </dgm:pt>
    <dgm:pt modelId="{72B8B8FF-F298-483A-9957-3FF2289AA6D7}">
      <dgm:prSet custT="1"/>
      <dgm:spPr/>
      <dgm:t>
        <a:bodyPr/>
        <a:lstStyle/>
        <a:p>
          <a:r>
            <a:rPr lang="ru-RU" sz="1200" dirty="0" smtClean="0"/>
            <a:t>Осуществление индивидуально-ориентированной психолого-педагогической помощи обучающимся с ЗПР.</a:t>
          </a:r>
          <a:endParaRPr lang="ru-RU" sz="1200" dirty="0"/>
        </a:p>
      </dgm:t>
    </dgm:pt>
    <dgm:pt modelId="{B9B5096E-A4D7-44B8-8FA8-302999FDE001}" type="parTrans" cxnId="{3E9896DB-A3A2-4930-BF55-C7853647A21D}">
      <dgm:prSet/>
      <dgm:spPr/>
      <dgm:t>
        <a:bodyPr/>
        <a:lstStyle/>
        <a:p>
          <a:endParaRPr lang="ru-RU" sz="1200"/>
        </a:p>
      </dgm:t>
    </dgm:pt>
    <dgm:pt modelId="{D9886A48-576D-4E47-A46F-36769F9AE896}" type="sibTrans" cxnId="{3E9896DB-A3A2-4930-BF55-C7853647A21D}">
      <dgm:prSet/>
      <dgm:spPr/>
      <dgm:t>
        <a:bodyPr/>
        <a:lstStyle/>
        <a:p>
          <a:endParaRPr lang="ru-RU" sz="1200"/>
        </a:p>
      </dgm:t>
    </dgm:pt>
    <dgm:pt modelId="{7F6C54E8-BD0B-4007-B127-3F05DEA533CA}">
      <dgm:prSet custT="1"/>
      <dgm:spPr/>
      <dgm:t>
        <a:bodyPr/>
        <a:lstStyle/>
        <a:p>
          <a:r>
            <a:rPr lang="ru-RU" sz="1200" dirty="0" smtClean="0"/>
            <a:t>Возможность освоения детьми</a:t>
          </a:r>
        </a:p>
        <a:p>
          <a:r>
            <a:rPr lang="ru-RU" sz="1200" dirty="0" smtClean="0"/>
            <a:t> с ЗПР АОП.</a:t>
          </a:r>
          <a:endParaRPr lang="ru-RU" sz="1200" dirty="0"/>
        </a:p>
      </dgm:t>
    </dgm:pt>
    <dgm:pt modelId="{68168F1A-5251-48D6-95DF-3C16CD46E390}" type="parTrans" cxnId="{08EB7610-3716-4139-9189-DA4FA8C0C9D6}">
      <dgm:prSet/>
      <dgm:spPr/>
      <dgm:t>
        <a:bodyPr/>
        <a:lstStyle/>
        <a:p>
          <a:endParaRPr lang="ru-RU" sz="1200"/>
        </a:p>
      </dgm:t>
    </dgm:pt>
    <dgm:pt modelId="{B867527E-50B9-4F84-B666-6C8B9CF36790}" type="sibTrans" cxnId="{08EB7610-3716-4139-9189-DA4FA8C0C9D6}">
      <dgm:prSet/>
      <dgm:spPr/>
      <dgm:t>
        <a:bodyPr/>
        <a:lstStyle/>
        <a:p>
          <a:endParaRPr lang="ru-RU" sz="1200"/>
        </a:p>
      </dgm:t>
    </dgm:pt>
    <dgm:pt modelId="{D56E9204-4C98-4D0D-8EF2-2F428681886A}">
      <dgm:prSet custT="1"/>
      <dgm:spPr/>
      <dgm:t>
        <a:bodyPr/>
        <a:lstStyle/>
        <a:p>
          <a:r>
            <a:rPr lang="ru-RU" sz="1200" smtClean="0"/>
            <a:t>Специальные дидактические пособия, технологии, методики.</a:t>
          </a:r>
          <a:endParaRPr lang="ru-RU" sz="1200" dirty="0"/>
        </a:p>
      </dgm:t>
    </dgm:pt>
    <dgm:pt modelId="{02C7C117-5253-4AF1-B91B-7E8382B24C27}" type="parTrans" cxnId="{5F80D897-D74D-4243-8949-DF5EE46EE399}">
      <dgm:prSet/>
      <dgm:spPr/>
      <dgm:t>
        <a:bodyPr/>
        <a:lstStyle/>
        <a:p>
          <a:endParaRPr lang="ru-RU" sz="1200"/>
        </a:p>
      </dgm:t>
    </dgm:pt>
    <dgm:pt modelId="{11FB6366-EF15-49AB-AD1C-45934E6381BA}" type="sibTrans" cxnId="{5F80D897-D74D-4243-8949-DF5EE46EE399}">
      <dgm:prSet/>
      <dgm:spPr/>
      <dgm:t>
        <a:bodyPr/>
        <a:lstStyle/>
        <a:p>
          <a:endParaRPr lang="ru-RU" sz="1200"/>
        </a:p>
      </dgm:t>
    </dgm:pt>
    <dgm:pt modelId="{B284F284-62C1-4363-871E-4A6C4F2F5C49}">
      <dgm:prSet custT="1"/>
      <dgm:spPr/>
      <dgm:t>
        <a:bodyPr/>
        <a:lstStyle/>
        <a:p>
          <a:r>
            <a:rPr lang="ru-RU" sz="1200" dirty="0" smtClean="0"/>
            <a:t>Реализацию комплексного взаимодействия специалистов.</a:t>
          </a:r>
          <a:endParaRPr lang="ru-RU" sz="1200" dirty="0"/>
        </a:p>
      </dgm:t>
    </dgm:pt>
    <dgm:pt modelId="{ABFCAD3A-97EE-4699-8E5C-9C32743C637A}" type="parTrans" cxnId="{3548B28E-E546-441B-AA00-37132D0DCBC4}">
      <dgm:prSet/>
      <dgm:spPr/>
      <dgm:t>
        <a:bodyPr/>
        <a:lstStyle/>
        <a:p>
          <a:endParaRPr lang="ru-RU" sz="1200"/>
        </a:p>
      </dgm:t>
    </dgm:pt>
    <dgm:pt modelId="{6A02DE88-D7D0-46D7-8265-86A7D3F5CFB3}" type="sibTrans" cxnId="{3548B28E-E546-441B-AA00-37132D0DCBC4}">
      <dgm:prSet/>
      <dgm:spPr/>
      <dgm:t>
        <a:bodyPr/>
        <a:lstStyle/>
        <a:p>
          <a:endParaRPr lang="ru-RU" sz="1200"/>
        </a:p>
      </dgm:t>
    </dgm:pt>
    <dgm:pt modelId="{2A040D6E-780C-423E-9786-806E810D9FB6}">
      <dgm:prSet custT="1"/>
      <dgm:spPr/>
      <dgm:t>
        <a:bodyPr/>
        <a:lstStyle/>
        <a:p>
          <a:r>
            <a:rPr lang="ru-RU" sz="1200" dirty="0" smtClean="0"/>
            <a:t>Проведение коррекционных занятий с учителем-логопедом.</a:t>
          </a:r>
          <a:endParaRPr lang="ru-RU" sz="1200" dirty="0"/>
        </a:p>
      </dgm:t>
    </dgm:pt>
    <dgm:pt modelId="{552F35DF-F38C-4C86-B6BD-5965E6405A80}" type="parTrans" cxnId="{F220ED90-9509-4454-8A2C-1E96E128B784}">
      <dgm:prSet/>
      <dgm:spPr/>
      <dgm:t>
        <a:bodyPr/>
        <a:lstStyle/>
        <a:p>
          <a:endParaRPr lang="ru-RU" sz="1200"/>
        </a:p>
      </dgm:t>
    </dgm:pt>
    <dgm:pt modelId="{965B01CB-D408-4B32-8D03-7B2EC58B9644}" type="sibTrans" cxnId="{F220ED90-9509-4454-8A2C-1E96E128B784}">
      <dgm:prSet/>
      <dgm:spPr/>
      <dgm:t>
        <a:bodyPr/>
        <a:lstStyle/>
        <a:p>
          <a:endParaRPr lang="ru-RU" sz="1200"/>
        </a:p>
      </dgm:t>
    </dgm:pt>
    <dgm:pt modelId="{ACFB6930-EC1E-4E05-8236-3688E4E44335}">
      <dgm:prSet custT="1"/>
      <dgm:spPr/>
      <dgm:t>
        <a:bodyPr/>
        <a:lstStyle/>
        <a:p>
          <a:r>
            <a:rPr lang="ru-RU" sz="1200" dirty="0" smtClean="0"/>
            <a:t>Обеспечение эффективного планирования.</a:t>
          </a:r>
          <a:endParaRPr lang="ru-RU" sz="1200" dirty="0"/>
        </a:p>
      </dgm:t>
    </dgm:pt>
    <dgm:pt modelId="{78735CA7-179E-4310-93D3-A716ED891FE4}" type="parTrans" cxnId="{A8227312-C79C-43C5-A3AA-1D3AF9986B00}">
      <dgm:prSet/>
      <dgm:spPr/>
      <dgm:t>
        <a:bodyPr/>
        <a:lstStyle/>
        <a:p>
          <a:endParaRPr lang="ru-RU" sz="1200"/>
        </a:p>
      </dgm:t>
    </dgm:pt>
    <dgm:pt modelId="{A3564ED9-B08F-4DE3-ABEC-483CA0041E12}" type="sibTrans" cxnId="{A8227312-C79C-43C5-A3AA-1D3AF9986B00}">
      <dgm:prSet/>
      <dgm:spPr/>
      <dgm:t>
        <a:bodyPr/>
        <a:lstStyle/>
        <a:p>
          <a:endParaRPr lang="ru-RU" sz="1200"/>
        </a:p>
      </dgm:t>
    </dgm:pt>
    <dgm:pt modelId="{65C73737-33D3-429C-85FA-27D1446AA067}">
      <dgm:prSet phldrT="[Текст]" custT="1"/>
      <dgm:spPr/>
      <dgm:t>
        <a:bodyPr/>
        <a:lstStyle/>
        <a:p>
          <a:r>
            <a:rPr lang="ru-RU" sz="1200" dirty="0" smtClean="0"/>
            <a:t>Во время воспитательных мероприятий. </a:t>
          </a:r>
          <a:endParaRPr lang="ru-RU" sz="1200" dirty="0"/>
        </a:p>
      </dgm:t>
    </dgm:pt>
    <dgm:pt modelId="{6B8AB792-EB40-4212-87CC-71649F0CB8C9}" type="parTrans" cxnId="{6D23D4ED-52DD-46DC-8C7E-4BA7D6A83964}">
      <dgm:prSet/>
      <dgm:spPr/>
      <dgm:t>
        <a:bodyPr/>
        <a:lstStyle/>
        <a:p>
          <a:endParaRPr lang="ru-RU" sz="1200"/>
        </a:p>
      </dgm:t>
    </dgm:pt>
    <dgm:pt modelId="{78345A68-C119-4C7F-8071-6D6AF26C801C}" type="sibTrans" cxnId="{6D23D4ED-52DD-46DC-8C7E-4BA7D6A83964}">
      <dgm:prSet/>
      <dgm:spPr/>
      <dgm:t>
        <a:bodyPr/>
        <a:lstStyle/>
        <a:p>
          <a:endParaRPr lang="ru-RU" sz="1200"/>
        </a:p>
      </dgm:t>
    </dgm:pt>
    <dgm:pt modelId="{6DA4D2CB-B201-4166-AE53-D8EEE30766D8}">
      <dgm:prSet/>
      <dgm:spPr/>
      <dgm:t>
        <a:bodyPr/>
        <a:lstStyle/>
        <a:p>
          <a:r>
            <a:rPr lang="ru-RU" dirty="0" smtClean="0"/>
            <a:t>Обеспечение  самостоятельной деятельности</a:t>
          </a:r>
          <a:endParaRPr lang="ru-RU" dirty="0"/>
        </a:p>
      </dgm:t>
    </dgm:pt>
    <dgm:pt modelId="{F9638431-AF6F-4D59-AB07-92ED2AE49F33}" type="parTrans" cxnId="{BCAB954C-FBDE-4347-A966-B5C2FBD4E79D}">
      <dgm:prSet/>
      <dgm:spPr/>
      <dgm:t>
        <a:bodyPr/>
        <a:lstStyle/>
        <a:p>
          <a:endParaRPr lang="ru-RU"/>
        </a:p>
      </dgm:t>
    </dgm:pt>
    <dgm:pt modelId="{E44FB3B2-EA2A-4A42-9EF0-216011EB941E}" type="sibTrans" cxnId="{BCAB954C-FBDE-4347-A966-B5C2FBD4E79D}">
      <dgm:prSet/>
      <dgm:spPr/>
      <dgm:t>
        <a:bodyPr/>
        <a:lstStyle/>
        <a:p>
          <a:endParaRPr lang="ru-RU"/>
        </a:p>
      </dgm:t>
    </dgm:pt>
    <dgm:pt modelId="{AC2191EA-0473-4446-9B38-5A130FCFA346}" type="pres">
      <dgm:prSet presAssocID="{D78D56DC-BC9B-4828-BA39-8BFE6823F0CC}" presName="theList" presStyleCnt="0">
        <dgm:presLayoutVars>
          <dgm:dir/>
          <dgm:animLvl val="lvl"/>
          <dgm:resizeHandles val="exact"/>
        </dgm:presLayoutVars>
      </dgm:prSet>
      <dgm:spPr/>
    </dgm:pt>
    <dgm:pt modelId="{00FF8661-6463-40DA-AC4C-12C62C51E6AB}" type="pres">
      <dgm:prSet presAssocID="{A8D3C9CB-8014-45EE-AC40-8117E98BCF5C}" presName="compNode" presStyleCnt="0"/>
      <dgm:spPr/>
    </dgm:pt>
    <dgm:pt modelId="{9A73ED85-2628-4F5F-8913-7F68A57B664B}" type="pres">
      <dgm:prSet presAssocID="{A8D3C9CB-8014-45EE-AC40-8117E98BCF5C}" presName="aNode" presStyleLbl="bgShp" presStyleIdx="0" presStyleCnt="3"/>
      <dgm:spPr/>
      <dgm:t>
        <a:bodyPr/>
        <a:lstStyle/>
        <a:p>
          <a:endParaRPr lang="ru-RU"/>
        </a:p>
      </dgm:t>
    </dgm:pt>
    <dgm:pt modelId="{C66410BF-1571-4B1C-BEE4-8773107E9DE8}" type="pres">
      <dgm:prSet presAssocID="{A8D3C9CB-8014-45EE-AC40-8117E98BCF5C}" presName="textNode" presStyleLbl="bgShp" presStyleIdx="0" presStyleCnt="3"/>
      <dgm:spPr/>
      <dgm:t>
        <a:bodyPr/>
        <a:lstStyle/>
        <a:p>
          <a:endParaRPr lang="ru-RU"/>
        </a:p>
      </dgm:t>
    </dgm:pt>
    <dgm:pt modelId="{90281446-385A-46EE-A80E-AB3169A81161}" type="pres">
      <dgm:prSet presAssocID="{A8D3C9CB-8014-45EE-AC40-8117E98BCF5C}" presName="compChildNode" presStyleCnt="0"/>
      <dgm:spPr/>
    </dgm:pt>
    <dgm:pt modelId="{450DC646-0BC6-4DBF-8F02-004BF0EADD59}" type="pres">
      <dgm:prSet presAssocID="{A8D3C9CB-8014-45EE-AC40-8117E98BCF5C}" presName="theInnerList" presStyleCnt="0"/>
      <dgm:spPr/>
    </dgm:pt>
    <dgm:pt modelId="{413D1CDE-3505-4E47-B803-1CF2BA88CCA7}" type="pres">
      <dgm:prSet presAssocID="{DD625585-86D8-48DE-8347-7D054EAF59D7}" presName="childNode" presStyleLbl="node1" presStyleIdx="0" presStyleCnt="11" custScaleX="125059" custLinFactY="-57973" custLinFactNeighborX="-129" custLinFactNeighborY="-100000">
        <dgm:presLayoutVars>
          <dgm:bulletEnabled val="1"/>
        </dgm:presLayoutVars>
      </dgm:prSet>
      <dgm:spPr/>
    </dgm:pt>
    <dgm:pt modelId="{AC68F958-6DB1-41E2-874B-9740894B5D5F}" type="pres">
      <dgm:prSet presAssocID="{DD625585-86D8-48DE-8347-7D054EAF59D7}" presName="aSpace2" presStyleCnt="0"/>
      <dgm:spPr/>
    </dgm:pt>
    <dgm:pt modelId="{958DFAB6-B3C5-4984-AAF8-08183CD0BDB9}" type="pres">
      <dgm:prSet presAssocID="{72B8B8FF-F298-483A-9957-3FF2289AA6D7}" presName="childNode" presStyleLbl="node1" presStyleIdx="1" presStyleCnt="11" custScaleX="124028" custScaleY="169212" custLinFactY="-56640" custLinFactNeighborX="391" custLinFactNeighborY="-100000">
        <dgm:presLayoutVars>
          <dgm:bulletEnabled val="1"/>
        </dgm:presLayoutVars>
      </dgm:prSet>
      <dgm:spPr/>
    </dgm:pt>
    <dgm:pt modelId="{539AEF58-DC23-41B8-BAC1-3E3AE7FBBB3D}" type="pres">
      <dgm:prSet presAssocID="{72B8B8FF-F298-483A-9957-3FF2289AA6D7}" presName="aSpace2" presStyleCnt="0"/>
      <dgm:spPr/>
    </dgm:pt>
    <dgm:pt modelId="{1FC81CC0-8D6E-476A-BACC-91ADB71EC2AD}" type="pres">
      <dgm:prSet presAssocID="{7F6C54E8-BD0B-4007-B127-3F05DEA533CA}" presName="childNode" presStyleLbl="node1" presStyleIdx="2" presStyleCnt="11" custScaleX="121150" custLinFactY="-52251" custLinFactNeighborX="1188" custLinFactNeighborY="-100000">
        <dgm:presLayoutVars>
          <dgm:bulletEnabled val="1"/>
        </dgm:presLayoutVars>
      </dgm:prSet>
      <dgm:spPr/>
    </dgm:pt>
    <dgm:pt modelId="{0EE9A783-BF35-4814-BCD2-8DBA06BF3EFD}" type="pres">
      <dgm:prSet presAssocID="{A8D3C9CB-8014-45EE-AC40-8117E98BCF5C}" presName="aSpace" presStyleCnt="0"/>
      <dgm:spPr/>
    </dgm:pt>
    <dgm:pt modelId="{A9F646F9-167F-4020-A0DB-D1CE14E30B47}" type="pres">
      <dgm:prSet presAssocID="{581EF625-96EF-4D45-AE82-D8D6F31B3C1F}" presName="compNode" presStyleCnt="0"/>
      <dgm:spPr/>
    </dgm:pt>
    <dgm:pt modelId="{8E83658F-E1BF-4293-9568-C033E0216953}" type="pres">
      <dgm:prSet presAssocID="{581EF625-96EF-4D45-AE82-D8D6F31B3C1F}" presName="aNode" presStyleLbl="bgShp" presStyleIdx="1" presStyleCnt="3" custLinFactNeighborX="2312" custLinFactNeighborY="-1330"/>
      <dgm:spPr/>
    </dgm:pt>
    <dgm:pt modelId="{0D31EE12-C2E7-41BE-BF38-594ADC4BED7B}" type="pres">
      <dgm:prSet presAssocID="{581EF625-96EF-4D45-AE82-D8D6F31B3C1F}" presName="textNode" presStyleLbl="bgShp" presStyleIdx="1" presStyleCnt="3"/>
      <dgm:spPr/>
    </dgm:pt>
    <dgm:pt modelId="{6ACA389F-B1E6-4840-AC3B-2229DD0C710E}" type="pres">
      <dgm:prSet presAssocID="{581EF625-96EF-4D45-AE82-D8D6F31B3C1F}" presName="compChildNode" presStyleCnt="0"/>
      <dgm:spPr/>
    </dgm:pt>
    <dgm:pt modelId="{F1F0C888-A123-4151-A0C2-777D7F543267}" type="pres">
      <dgm:prSet presAssocID="{581EF625-96EF-4D45-AE82-D8D6F31B3C1F}" presName="theInnerList" presStyleCnt="0"/>
      <dgm:spPr/>
    </dgm:pt>
    <dgm:pt modelId="{A1CB981C-BBFA-44A7-BF22-A23A72F6DF4A}" type="pres">
      <dgm:prSet presAssocID="{5119012A-0A3C-48D3-8CA5-723BDD399737}" presName="childNode" presStyleLbl="node1" presStyleIdx="3" presStyleCnt="11" custScaleX="120131" custScaleY="407192" custLinFactY="-300000" custLinFactNeighborX="2636" custLinFactNeighborY="-302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66A82-E202-497A-BD33-6BF642276AE7}" type="pres">
      <dgm:prSet presAssocID="{5119012A-0A3C-48D3-8CA5-723BDD399737}" presName="aSpace2" presStyleCnt="0"/>
      <dgm:spPr/>
    </dgm:pt>
    <dgm:pt modelId="{29E80AFB-DBE4-4BA6-9927-17597B35E858}" type="pres">
      <dgm:prSet presAssocID="{D56E9204-4C98-4D0D-8EF2-2F428681886A}" presName="childNode" presStyleLbl="node1" presStyleIdx="4" presStyleCnt="11" custScaleX="121180" custScaleY="353502" custLinFactY="-247157" custLinFactNeighborX="2364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C57EB-4711-457F-A763-50154F541945}" type="pres">
      <dgm:prSet presAssocID="{D56E9204-4C98-4D0D-8EF2-2F428681886A}" presName="aSpace2" presStyleCnt="0"/>
      <dgm:spPr/>
    </dgm:pt>
    <dgm:pt modelId="{0CDDA5A6-F2DD-4FFC-9B8B-869F28001A72}" type="pres">
      <dgm:prSet presAssocID="{B284F284-62C1-4363-871E-4A6C4F2F5C49}" presName="childNode" presStyleLbl="node1" presStyleIdx="5" presStyleCnt="11" custScaleX="121468" custScaleY="314411" custLinFactY="-200000" custLinFactNeighborX="2348" custLinFactNeighborY="-28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96F7C-6C00-486B-B20F-BEE018A6D4D4}" type="pres">
      <dgm:prSet presAssocID="{B284F284-62C1-4363-871E-4A6C4F2F5C49}" presName="aSpace2" presStyleCnt="0"/>
      <dgm:spPr/>
    </dgm:pt>
    <dgm:pt modelId="{3A347AF9-C1E5-44B6-A7AD-9D47D72B6C6F}" type="pres">
      <dgm:prSet presAssocID="{2A040D6E-780C-423E-9786-806E810D9FB6}" presName="childNode" presStyleLbl="node1" presStyleIdx="6" presStyleCnt="11" custScaleX="122409" custScaleY="315916" custLinFactY="-182324" custLinFactNeighborX="294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48DF3-6DB5-45C5-B76B-79A915682685}" type="pres">
      <dgm:prSet presAssocID="{2A040D6E-780C-423E-9786-806E810D9FB6}" presName="aSpace2" presStyleCnt="0"/>
      <dgm:spPr/>
    </dgm:pt>
    <dgm:pt modelId="{A2BD1001-985A-43BB-8C42-ADEF35600F52}" type="pres">
      <dgm:prSet presAssocID="{ACFB6930-EC1E-4E05-8236-3688E4E44335}" presName="childNode" presStyleLbl="node1" presStyleIdx="7" presStyleCnt="11" custScaleX="122915" custScaleY="315603" custLinFactY="-121064" custLinFactNeighborX="2694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78E77-EED6-49CC-ABE0-081D210F3EA2}" type="pres">
      <dgm:prSet presAssocID="{ACFB6930-EC1E-4E05-8236-3688E4E44335}" presName="aSpace2" presStyleCnt="0"/>
      <dgm:spPr/>
    </dgm:pt>
    <dgm:pt modelId="{D43ED9F4-E85F-4939-85FD-76016E166E22}" type="pres">
      <dgm:prSet presAssocID="{6DA4D2CB-B201-4166-AE53-D8EEE30766D8}" presName="childNode" presStyleLbl="node1" presStyleIdx="8" presStyleCnt="11" custScaleX="122396" custScaleY="314199" custLinFactY="-69858" custLinFactNeighborX="350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F366F-4454-4A54-9187-BBC37F11F58B}" type="pres">
      <dgm:prSet presAssocID="{581EF625-96EF-4D45-AE82-D8D6F31B3C1F}" presName="aSpace" presStyleCnt="0"/>
      <dgm:spPr/>
    </dgm:pt>
    <dgm:pt modelId="{0633FDD3-E980-4386-8A02-405DEFF4DC1F}" type="pres">
      <dgm:prSet presAssocID="{25D1BDAE-96F4-446C-9F96-2F6A6D1CB3D1}" presName="compNode" presStyleCnt="0"/>
      <dgm:spPr/>
    </dgm:pt>
    <dgm:pt modelId="{209CE425-7DE0-48B8-B8B4-E8F03BBDB8B4}" type="pres">
      <dgm:prSet presAssocID="{25D1BDAE-96F4-446C-9F96-2F6A6D1CB3D1}" presName="aNode" presStyleLbl="bgShp" presStyleIdx="2" presStyleCnt="3"/>
      <dgm:spPr/>
    </dgm:pt>
    <dgm:pt modelId="{3494D272-17E1-4DB0-85B4-05D5E9171C19}" type="pres">
      <dgm:prSet presAssocID="{25D1BDAE-96F4-446C-9F96-2F6A6D1CB3D1}" presName="textNode" presStyleLbl="bgShp" presStyleIdx="2" presStyleCnt="3"/>
      <dgm:spPr/>
    </dgm:pt>
    <dgm:pt modelId="{E867329A-8F53-4610-A3BC-D278F7B104C4}" type="pres">
      <dgm:prSet presAssocID="{25D1BDAE-96F4-446C-9F96-2F6A6D1CB3D1}" presName="compChildNode" presStyleCnt="0"/>
      <dgm:spPr/>
    </dgm:pt>
    <dgm:pt modelId="{044D2735-48D5-42AF-A274-174D57DA5A2F}" type="pres">
      <dgm:prSet presAssocID="{25D1BDAE-96F4-446C-9F96-2F6A6D1CB3D1}" presName="theInnerList" presStyleCnt="0"/>
      <dgm:spPr/>
    </dgm:pt>
    <dgm:pt modelId="{3AE24245-2728-42B0-8F90-49E0BFD6C772}" type="pres">
      <dgm:prSet presAssocID="{AA56C5CF-CEE8-4E79-9588-62E9414BDDFD}" presName="childNode" presStyleLbl="node1" presStyleIdx="9" presStyleCnt="11" custScaleX="120135" custScaleY="24489" custLinFactY="-18483" custLinFactNeighborX="-442" custLinFactNeighborY="-100000">
        <dgm:presLayoutVars>
          <dgm:bulletEnabled val="1"/>
        </dgm:presLayoutVars>
      </dgm:prSet>
      <dgm:spPr/>
    </dgm:pt>
    <dgm:pt modelId="{AECA5A0D-F164-4EEB-8444-376D5EEF07FF}" type="pres">
      <dgm:prSet presAssocID="{AA56C5CF-CEE8-4E79-9588-62E9414BDDFD}" presName="aSpace2" presStyleCnt="0"/>
      <dgm:spPr/>
    </dgm:pt>
    <dgm:pt modelId="{A2806E97-689E-47EA-B303-D75642782853}" type="pres">
      <dgm:prSet presAssocID="{65C73737-33D3-429C-85FA-27D1446AA067}" presName="childNode" presStyleLbl="node1" presStyleIdx="10" presStyleCnt="11" custScaleX="116517" custScaleY="27561" custLinFactY="-26884" custLinFactNeighborX="-740" custLinFactNeighborY="-100000">
        <dgm:presLayoutVars>
          <dgm:bulletEnabled val="1"/>
        </dgm:presLayoutVars>
      </dgm:prSet>
      <dgm:spPr/>
    </dgm:pt>
  </dgm:ptLst>
  <dgm:cxnLst>
    <dgm:cxn modelId="{74E87B72-F916-4CCA-8F58-9C57874651BD}" srcId="{25D1BDAE-96F4-446C-9F96-2F6A6D1CB3D1}" destId="{AA56C5CF-CEE8-4E79-9588-62E9414BDDFD}" srcOrd="0" destOrd="0" parTransId="{AF67C13F-A74D-4901-9B33-5D046C95BC15}" sibTransId="{4B968CBC-9BA3-4541-94CD-5F8F90F1663A}"/>
    <dgm:cxn modelId="{E086AD95-12E0-4105-A8FB-CE4460C02614}" type="presOf" srcId="{581EF625-96EF-4D45-AE82-D8D6F31B3C1F}" destId="{8E83658F-E1BF-4293-9568-C033E0216953}" srcOrd="0" destOrd="0" presId="urn:microsoft.com/office/officeart/2005/8/layout/lProcess2"/>
    <dgm:cxn modelId="{6F5E1320-E87B-44AA-8B0C-635875D9FC82}" type="presOf" srcId="{A8D3C9CB-8014-45EE-AC40-8117E98BCF5C}" destId="{9A73ED85-2628-4F5F-8913-7F68A57B664B}" srcOrd="0" destOrd="0" presId="urn:microsoft.com/office/officeart/2005/8/layout/lProcess2"/>
    <dgm:cxn modelId="{AE6D64C3-7184-4138-8D4C-1C8D8D54C5E7}" type="presOf" srcId="{D56E9204-4C98-4D0D-8EF2-2F428681886A}" destId="{29E80AFB-DBE4-4BA6-9927-17597B35E858}" srcOrd="0" destOrd="0" presId="urn:microsoft.com/office/officeart/2005/8/layout/lProcess2"/>
    <dgm:cxn modelId="{5F80D897-D74D-4243-8949-DF5EE46EE399}" srcId="{581EF625-96EF-4D45-AE82-D8D6F31B3C1F}" destId="{D56E9204-4C98-4D0D-8EF2-2F428681886A}" srcOrd="1" destOrd="0" parTransId="{02C7C117-5253-4AF1-B91B-7E8382B24C27}" sibTransId="{11FB6366-EF15-49AB-AD1C-45934E6381BA}"/>
    <dgm:cxn modelId="{0DE88A4A-584E-4C06-9174-1FACE7496C1B}" srcId="{A8D3C9CB-8014-45EE-AC40-8117E98BCF5C}" destId="{DD625585-86D8-48DE-8347-7D054EAF59D7}" srcOrd="0" destOrd="0" parTransId="{6151024C-4475-4166-B6FB-D67E6BF8DBEB}" sibTransId="{79B8425D-E7C8-4052-8AA1-E4AF7A816051}"/>
    <dgm:cxn modelId="{3E9896DB-A3A2-4930-BF55-C7853647A21D}" srcId="{A8D3C9CB-8014-45EE-AC40-8117E98BCF5C}" destId="{72B8B8FF-F298-483A-9957-3FF2289AA6D7}" srcOrd="1" destOrd="0" parTransId="{B9B5096E-A4D7-44B8-8FA8-302999FDE001}" sibTransId="{D9886A48-576D-4E47-A46F-36769F9AE896}"/>
    <dgm:cxn modelId="{3548B28E-E546-441B-AA00-37132D0DCBC4}" srcId="{581EF625-96EF-4D45-AE82-D8D6F31B3C1F}" destId="{B284F284-62C1-4363-871E-4A6C4F2F5C49}" srcOrd="2" destOrd="0" parTransId="{ABFCAD3A-97EE-4699-8E5C-9C32743C637A}" sibTransId="{6A02DE88-D7D0-46D7-8265-86A7D3F5CFB3}"/>
    <dgm:cxn modelId="{A8227312-C79C-43C5-A3AA-1D3AF9986B00}" srcId="{581EF625-96EF-4D45-AE82-D8D6F31B3C1F}" destId="{ACFB6930-EC1E-4E05-8236-3688E4E44335}" srcOrd="4" destOrd="0" parTransId="{78735CA7-179E-4310-93D3-A716ED891FE4}" sibTransId="{A3564ED9-B08F-4DE3-ABEC-483CA0041E12}"/>
    <dgm:cxn modelId="{F79FE85C-0A63-41CB-8127-C47C9C498C29}" srcId="{581EF625-96EF-4D45-AE82-D8D6F31B3C1F}" destId="{5119012A-0A3C-48D3-8CA5-723BDD399737}" srcOrd="0" destOrd="0" parTransId="{14A16B38-8817-4669-A505-9A384D238D35}" sibTransId="{7452AB45-DC98-4842-AB0B-B7F9EE45E16D}"/>
    <dgm:cxn modelId="{C4BA3C24-5ECC-432E-9FDD-BA06D324EBBF}" type="presOf" srcId="{2A040D6E-780C-423E-9786-806E810D9FB6}" destId="{3A347AF9-C1E5-44B6-A7AD-9D47D72B6C6F}" srcOrd="0" destOrd="0" presId="urn:microsoft.com/office/officeart/2005/8/layout/lProcess2"/>
    <dgm:cxn modelId="{22191801-C1E4-4162-A7F7-DC2A8F419B52}" type="presOf" srcId="{A8D3C9CB-8014-45EE-AC40-8117E98BCF5C}" destId="{C66410BF-1571-4B1C-BEE4-8773107E9DE8}" srcOrd="1" destOrd="0" presId="urn:microsoft.com/office/officeart/2005/8/layout/lProcess2"/>
    <dgm:cxn modelId="{BCAB954C-FBDE-4347-A966-B5C2FBD4E79D}" srcId="{581EF625-96EF-4D45-AE82-D8D6F31B3C1F}" destId="{6DA4D2CB-B201-4166-AE53-D8EEE30766D8}" srcOrd="5" destOrd="0" parTransId="{F9638431-AF6F-4D59-AB07-92ED2AE49F33}" sibTransId="{E44FB3B2-EA2A-4A42-9EF0-216011EB941E}"/>
    <dgm:cxn modelId="{A848FB78-C4B6-4E17-8F4E-F200F9B5DE3D}" type="presOf" srcId="{25D1BDAE-96F4-446C-9F96-2F6A6D1CB3D1}" destId="{3494D272-17E1-4DB0-85B4-05D5E9171C19}" srcOrd="1" destOrd="0" presId="urn:microsoft.com/office/officeart/2005/8/layout/lProcess2"/>
    <dgm:cxn modelId="{10A13785-39DB-40EF-A3C7-BDDBDA9948DD}" srcId="{D78D56DC-BC9B-4828-BA39-8BFE6823F0CC}" destId="{25D1BDAE-96F4-446C-9F96-2F6A6D1CB3D1}" srcOrd="2" destOrd="0" parTransId="{126A4A5A-123B-4B32-88B4-FFC607BD8A89}" sibTransId="{69006A96-C8D9-4E90-8187-9CDD02AA63D5}"/>
    <dgm:cxn modelId="{F78CFF80-0A83-495C-A28F-59CD71000FEA}" type="presOf" srcId="{72B8B8FF-F298-483A-9957-3FF2289AA6D7}" destId="{958DFAB6-B3C5-4984-AAF8-08183CD0BDB9}" srcOrd="0" destOrd="0" presId="urn:microsoft.com/office/officeart/2005/8/layout/lProcess2"/>
    <dgm:cxn modelId="{FCD2BF59-B219-4A81-BA49-58AC4F087AEA}" srcId="{D78D56DC-BC9B-4828-BA39-8BFE6823F0CC}" destId="{581EF625-96EF-4D45-AE82-D8D6F31B3C1F}" srcOrd="1" destOrd="0" parTransId="{811921D0-D5DE-46A9-89CD-6936AFC0362E}" sibTransId="{8A9E0DAA-79B8-4137-A05E-8FA4B53908ED}"/>
    <dgm:cxn modelId="{937914F7-6776-4E64-B77D-7C8F4D14EF29}" type="presOf" srcId="{D78D56DC-BC9B-4828-BA39-8BFE6823F0CC}" destId="{AC2191EA-0473-4446-9B38-5A130FCFA346}" srcOrd="0" destOrd="0" presId="urn:microsoft.com/office/officeart/2005/8/layout/lProcess2"/>
    <dgm:cxn modelId="{F87E12ED-1711-437D-AEE4-2EC126AAB013}" type="presOf" srcId="{ACFB6930-EC1E-4E05-8236-3688E4E44335}" destId="{A2BD1001-985A-43BB-8C42-ADEF35600F52}" srcOrd="0" destOrd="0" presId="urn:microsoft.com/office/officeart/2005/8/layout/lProcess2"/>
    <dgm:cxn modelId="{EBC854C5-EF0C-4D08-A7CC-2EBD96B1D601}" type="presOf" srcId="{B284F284-62C1-4363-871E-4A6C4F2F5C49}" destId="{0CDDA5A6-F2DD-4FFC-9B8B-869F28001A72}" srcOrd="0" destOrd="0" presId="urn:microsoft.com/office/officeart/2005/8/layout/lProcess2"/>
    <dgm:cxn modelId="{F220ED90-9509-4454-8A2C-1E96E128B784}" srcId="{581EF625-96EF-4D45-AE82-D8D6F31B3C1F}" destId="{2A040D6E-780C-423E-9786-806E810D9FB6}" srcOrd="3" destOrd="0" parTransId="{552F35DF-F38C-4C86-B6BD-5965E6405A80}" sibTransId="{965B01CB-D408-4B32-8D03-7B2EC58B9644}"/>
    <dgm:cxn modelId="{101130CE-D571-46F1-82A0-5ACE8997AA79}" type="presOf" srcId="{6DA4D2CB-B201-4166-AE53-D8EEE30766D8}" destId="{D43ED9F4-E85F-4939-85FD-76016E166E22}" srcOrd="0" destOrd="0" presId="urn:microsoft.com/office/officeart/2005/8/layout/lProcess2"/>
    <dgm:cxn modelId="{C172E5D2-3F0B-4424-A6BC-04F3A7802CE9}" type="presOf" srcId="{65C73737-33D3-429C-85FA-27D1446AA067}" destId="{A2806E97-689E-47EA-B303-D75642782853}" srcOrd="0" destOrd="0" presId="urn:microsoft.com/office/officeart/2005/8/layout/lProcess2"/>
    <dgm:cxn modelId="{8EEC734A-D5D0-47D1-8D62-15FE74AEE878}" type="presOf" srcId="{5119012A-0A3C-48D3-8CA5-723BDD399737}" destId="{A1CB981C-BBFA-44A7-BF22-A23A72F6DF4A}" srcOrd="0" destOrd="0" presId="urn:microsoft.com/office/officeart/2005/8/layout/lProcess2"/>
    <dgm:cxn modelId="{D3C2A18B-212B-4E1F-A0E4-DC1355BC7199}" srcId="{D78D56DC-BC9B-4828-BA39-8BFE6823F0CC}" destId="{A8D3C9CB-8014-45EE-AC40-8117E98BCF5C}" srcOrd="0" destOrd="0" parTransId="{FD767379-EBAA-4657-9084-068192F20C64}" sibTransId="{37790712-CEF5-439B-B49A-CC8B227F4369}"/>
    <dgm:cxn modelId="{D46C2880-2FFE-4D00-825D-1DE56E63D384}" type="presOf" srcId="{581EF625-96EF-4D45-AE82-D8D6F31B3C1F}" destId="{0D31EE12-C2E7-41BE-BF38-594ADC4BED7B}" srcOrd="1" destOrd="0" presId="urn:microsoft.com/office/officeart/2005/8/layout/lProcess2"/>
    <dgm:cxn modelId="{19BE06EA-F2DB-4FBA-88E7-0973B13B7F19}" type="presOf" srcId="{AA56C5CF-CEE8-4E79-9588-62E9414BDDFD}" destId="{3AE24245-2728-42B0-8F90-49E0BFD6C772}" srcOrd="0" destOrd="0" presId="urn:microsoft.com/office/officeart/2005/8/layout/lProcess2"/>
    <dgm:cxn modelId="{E8B23910-A18C-4A78-8765-E9FD15E454E2}" type="presOf" srcId="{25D1BDAE-96F4-446C-9F96-2F6A6D1CB3D1}" destId="{209CE425-7DE0-48B8-B8B4-E8F03BBDB8B4}" srcOrd="0" destOrd="0" presId="urn:microsoft.com/office/officeart/2005/8/layout/lProcess2"/>
    <dgm:cxn modelId="{6D23D4ED-52DD-46DC-8C7E-4BA7D6A83964}" srcId="{25D1BDAE-96F4-446C-9F96-2F6A6D1CB3D1}" destId="{65C73737-33D3-429C-85FA-27D1446AA067}" srcOrd="1" destOrd="0" parTransId="{6B8AB792-EB40-4212-87CC-71649F0CB8C9}" sibTransId="{78345A68-C119-4C7F-8071-6D6AF26C801C}"/>
    <dgm:cxn modelId="{8155120B-7232-4219-A39F-24575A056D0D}" type="presOf" srcId="{DD625585-86D8-48DE-8347-7D054EAF59D7}" destId="{413D1CDE-3505-4E47-B803-1CF2BA88CCA7}" srcOrd="0" destOrd="0" presId="urn:microsoft.com/office/officeart/2005/8/layout/lProcess2"/>
    <dgm:cxn modelId="{08EB7610-3716-4139-9189-DA4FA8C0C9D6}" srcId="{A8D3C9CB-8014-45EE-AC40-8117E98BCF5C}" destId="{7F6C54E8-BD0B-4007-B127-3F05DEA533CA}" srcOrd="2" destOrd="0" parTransId="{68168F1A-5251-48D6-95DF-3C16CD46E390}" sibTransId="{B867527E-50B9-4F84-B666-6C8B9CF36790}"/>
    <dgm:cxn modelId="{361B6AF4-A118-46E8-869A-890CA148962F}" type="presOf" srcId="{7F6C54E8-BD0B-4007-B127-3F05DEA533CA}" destId="{1FC81CC0-8D6E-476A-BACC-91ADB71EC2AD}" srcOrd="0" destOrd="0" presId="urn:microsoft.com/office/officeart/2005/8/layout/lProcess2"/>
    <dgm:cxn modelId="{49358770-6E52-4721-8E0F-2593E3AE4B89}" type="presParOf" srcId="{AC2191EA-0473-4446-9B38-5A130FCFA346}" destId="{00FF8661-6463-40DA-AC4C-12C62C51E6AB}" srcOrd="0" destOrd="0" presId="urn:microsoft.com/office/officeart/2005/8/layout/lProcess2"/>
    <dgm:cxn modelId="{1E39B7FD-7C9D-4212-BF19-4248B6D9959B}" type="presParOf" srcId="{00FF8661-6463-40DA-AC4C-12C62C51E6AB}" destId="{9A73ED85-2628-4F5F-8913-7F68A57B664B}" srcOrd="0" destOrd="0" presId="urn:microsoft.com/office/officeart/2005/8/layout/lProcess2"/>
    <dgm:cxn modelId="{900FC2CF-F6F7-47EC-B559-FC1B4CE6C641}" type="presParOf" srcId="{00FF8661-6463-40DA-AC4C-12C62C51E6AB}" destId="{C66410BF-1571-4B1C-BEE4-8773107E9DE8}" srcOrd="1" destOrd="0" presId="urn:microsoft.com/office/officeart/2005/8/layout/lProcess2"/>
    <dgm:cxn modelId="{903EB6C9-AED2-44D9-AF68-3FF8E60AA00B}" type="presParOf" srcId="{00FF8661-6463-40DA-AC4C-12C62C51E6AB}" destId="{90281446-385A-46EE-A80E-AB3169A81161}" srcOrd="2" destOrd="0" presId="urn:microsoft.com/office/officeart/2005/8/layout/lProcess2"/>
    <dgm:cxn modelId="{FD4B3EC6-9CD3-4BC9-AEA3-0B37FB5FEE1E}" type="presParOf" srcId="{90281446-385A-46EE-A80E-AB3169A81161}" destId="{450DC646-0BC6-4DBF-8F02-004BF0EADD59}" srcOrd="0" destOrd="0" presId="urn:microsoft.com/office/officeart/2005/8/layout/lProcess2"/>
    <dgm:cxn modelId="{D50DC92B-EAC5-4AB6-8A25-64A4BF9706FA}" type="presParOf" srcId="{450DC646-0BC6-4DBF-8F02-004BF0EADD59}" destId="{413D1CDE-3505-4E47-B803-1CF2BA88CCA7}" srcOrd="0" destOrd="0" presId="urn:microsoft.com/office/officeart/2005/8/layout/lProcess2"/>
    <dgm:cxn modelId="{E4FDC27F-1316-4E44-B10C-BEFF59D9C917}" type="presParOf" srcId="{450DC646-0BC6-4DBF-8F02-004BF0EADD59}" destId="{AC68F958-6DB1-41E2-874B-9740894B5D5F}" srcOrd="1" destOrd="0" presId="urn:microsoft.com/office/officeart/2005/8/layout/lProcess2"/>
    <dgm:cxn modelId="{866A478C-FF46-48C2-91BD-B129AAF774FC}" type="presParOf" srcId="{450DC646-0BC6-4DBF-8F02-004BF0EADD59}" destId="{958DFAB6-B3C5-4984-AAF8-08183CD0BDB9}" srcOrd="2" destOrd="0" presId="urn:microsoft.com/office/officeart/2005/8/layout/lProcess2"/>
    <dgm:cxn modelId="{D152BF0C-CD9F-4F04-A444-D331DE2AACA6}" type="presParOf" srcId="{450DC646-0BC6-4DBF-8F02-004BF0EADD59}" destId="{539AEF58-DC23-41B8-BAC1-3E3AE7FBBB3D}" srcOrd="3" destOrd="0" presId="urn:microsoft.com/office/officeart/2005/8/layout/lProcess2"/>
    <dgm:cxn modelId="{6B9E7E5B-3CCC-4D11-A85F-C8841270A9CD}" type="presParOf" srcId="{450DC646-0BC6-4DBF-8F02-004BF0EADD59}" destId="{1FC81CC0-8D6E-476A-BACC-91ADB71EC2AD}" srcOrd="4" destOrd="0" presId="urn:microsoft.com/office/officeart/2005/8/layout/lProcess2"/>
    <dgm:cxn modelId="{1F4B0AC9-BA67-418B-BCEE-C2A2D2F1F414}" type="presParOf" srcId="{AC2191EA-0473-4446-9B38-5A130FCFA346}" destId="{0EE9A783-BF35-4814-BCD2-8DBA06BF3EFD}" srcOrd="1" destOrd="0" presId="urn:microsoft.com/office/officeart/2005/8/layout/lProcess2"/>
    <dgm:cxn modelId="{EB20092C-E16E-4C0C-A8C1-2329B69B312E}" type="presParOf" srcId="{AC2191EA-0473-4446-9B38-5A130FCFA346}" destId="{A9F646F9-167F-4020-A0DB-D1CE14E30B47}" srcOrd="2" destOrd="0" presId="urn:microsoft.com/office/officeart/2005/8/layout/lProcess2"/>
    <dgm:cxn modelId="{BE7C23DC-EC4C-4517-BBDC-A28F71A50BF5}" type="presParOf" srcId="{A9F646F9-167F-4020-A0DB-D1CE14E30B47}" destId="{8E83658F-E1BF-4293-9568-C033E0216953}" srcOrd="0" destOrd="0" presId="urn:microsoft.com/office/officeart/2005/8/layout/lProcess2"/>
    <dgm:cxn modelId="{7F29A8B9-428F-4906-BEEF-69E157DB7A18}" type="presParOf" srcId="{A9F646F9-167F-4020-A0DB-D1CE14E30B47}" destId="{0D31EE12-C2E7-41BE-BF38-594ADC4BED7B}" srcOrd="1" destOrd="0" presId="urn:microsoft.com/office/officeart/2005/8/layout/lProcess2"/>
    <dgm:cxn modelId="{DC95FCB2-C653-4B2A-9D17-288F06B3754A}" type="presParOf" srcId="{A9F646F9-167F-4020-A0DB-D1CE14E30B47}" destId="{6ACA389F-B1E6-4840-AC3B-2229DD0C710E}" srcOrd="2" destOrd="0" presId="urn:microsoft.com/office/officeart/2005/8/layout/lProcess2"/>
    <dgm:cxn modelId="{5AA3B8EB-FD24-4DA9-AE02-D31D77ECC666}" type="presParOf" srcId="{6ACA389F-B1E6-4840-AC3B-2229DD0C710E}" destId="{F1F0C888-A123-4151-A0C2-777D7F543267}" srcOrd="0" destOrd="0" presId="urn:microsoft.com/office/officeart/2005/8/layout/lProcess2"/>
    <dgm:cxn modelId="{BAFC7C0A-DD91-4115-921E-C1B50E0B2F03}" type="presParOf" srcId="{F1F0C888-A123-4151-A0C2-777D7F543267}" destId="{A1CB981C-BBFA-44A7-BF22-A23A72F6DF4A}" srcOrd="0" destOrd="0" presId="urn:microsoft.com/office/officeart/2005/8/layout/lProcess2"/>
    <dgm:cxn modelId="{B2EBB747-62F8-4211-93F1-97DAF12EC572}" type="presParOf" srcId="{F1F0C888-A123-4151-A0C2-777D7F543267}" destId="{8DE66A82-E202-497A-BD33-6BF642276AE7}" srcOrd="1" destOrd="0" presId="urn:microsoft.com/office/officeart/2005/8/layout/lProcess2"/>
    <dgm:cxn modelId="{7CEAC051-7672-48A2-86A5-926AC9C99329}" type="presParOf" srcId="{F1F0C888-A123-4151-A0C2-777D7F543267}" destId="{29E80AFB-DBE4-4BA6-9927-17597B35E858}" srcOrd="2" destOrd="0" presId="urn:microsoft.com/office/officeart/2005/8/layout/lProcess2"/>
    <dgm:cxn modelId="{A0B4C918-B80D-4388-8258-E7A27ECB98D4}" type="presParOf" srcId="{F1F0C888-A123-4151-A0C2-777D7F543267}" destId="{C6AC57EB-4711-457F-A763-50154F541945}" srcOrd="3" destOrd="0" presId="urn:microsoft.com/office/officeart/2005/8/layout/lProcess2"/>
    <dgm:cxn modelId="{346546B6-8539-4FE7-8CA1-64A25E8D97FC}" type="presParOf" srcId="{F1F0C888-A123-4151-A0C2-777D7F543267}" destId="{0CDDA5A6-F2DD-4FFC-9B8B-869F28001A72}" srcOrd="4" destOrd="0" presId="urn:microsoft.com/office/officeart/2005/8/layout/lProcess2"/>
    <dgm:cxn modelId="{23342501-A0D5-42FC-9B62-387576EFAC3D}" type="presParOf" srcId="{F1F0C888-A123-4151-A0C2-777D7F543267}" destId="{9E196F7C-6C00-486B-B20F-BEE018A6D4D4}" srcOrd="5" destOrd="0" presId="urn:microsoft.com/office/officeart/2005/8/layout/lProcess2"/>
    <dgm:cxn modelId="{8DFDA36C-D882-4C5F-8961-2FD0FCC66AEF}" type="presParOf" srcId="{F1F0C888-A123-4151-A0C2-777D7F543267}" destId="{3A347AF9-C1E5-44B6-A7AD-9D47D72B6C6F}" srcOrd="6" destOrd="0" presId="urn:microsoft.com/office/officeart/2005/8/layout/lProcess2"/>
    <dgm:cxn modelId="{3BFCBA64-57D2-4C01-84B5-77D5DC01BFC4}" type="presParOf" srcId="{F1F0C888-A123-4151-A0C2-777D7F543267}" destId="{57C48DF3-6DB5-45C5-B76B-79A915682685}" srcOrd="7" destOrd="0" presId="urn:microsoft.com/office/officeart/2005/8/layout/lProcess2"/>
    <dgm:cxn modelId="{CA38E673-ABEF-4504-8BDD-CF885EE651BC}" type="presParOf" srcId="{F1F0C888-A123-4151-A0C2-777D7F543267}" destId="{A2BD1001-985A-43BB-8C42-ADEF35600F52}" srcOrd="8" destOrd="0" presId="urn:microsoft.com/office/officeart/2005/8/layout/lProcess2"/>
    <dgm:cxn modelId="{23FB94BE-4B3D-4F39-86DC-3CD578CBEA39}" type="presParOf" srcId="{F1F0C888-A123-4151-A0C2-777D7F543267}" destId="{C2978E77-EED6-49CC-ABE0-081D210F3EA2}" srcOrd="9" destOrd="0" presId="urn:microsoft.com/office/officeart/2005/8/layout/lProcess2"/>
    <dgm:cxn modelId="{A4ECEB03-751E-4740-8466-302C8B5E960E}" type="presParOf" srcId="{F1F0C888-A123-4151-A0C2-777D7F543267}" destId="{D43ED9F4-E85F-4939-85FD-76016E166E22}" srcOrd="10" destOrd="0" presId="urn:microsoft.com/office/officeart/2005/8/layout/lProcess2"/>
    <dgm:cxn modelId="{08967C23-35C6-4210-AA47-57765A2604CA}" type="presParOf" srcId="{AC2191EA-0473-4446-9B38-5A130FCFA346}" destId="{D05F366F-4454-4A54-9187-BBC37F11F58B}" srcOrd="3" destOrd="0" presId="urn:microsoft.com/office/officeart/2005/8/layout/lProcess2"/>
    <dgm:cxn modelId="{AD9B70AF-5512-4BCE-B3E7-6F84409D181C}" type="presParOf" srcId="{AC2191EA-0473-4446-9B38-5A130FCFA346}" destId="{0633FDD3-E980-4386-8A02-405DEFF4DC1F}" srcOrd="4" destOrd="0" presId="urn:microsoft.com/office/officeart/2005/8/layout/lProcess2"/>
    <dgm:cxn modelId="{43E1D2E3-F0A3-46E1-8DEB-D9A25EA611A3}" type="presParOf" srcId="{0633FDD3-E980-4386-8A02-405DEFF4DC1F}" destId="{209CE425-7DE0-48B8-B8B4-E8F03BBDB8B4}" srcOrd="0" destOrd="0" presId="urn:microsoft.com/office/officeart/2005/8/layout/lProcess2"/>
    <dgm:cxn modelId="{980EF271-2368-4F9A-AFF7-C3F7F609DBAB}" type="presParOf" srcId="{0633FDD3-E980-4386-8A02-405DEFF4DC1F}" destId="{3494D272-17E1-4DB0-85B4-05D5E9171C19}" srcOrd="1" destOrd="0" presId="urn:microsoft.com/office/officeart/2005/8/layout/lProcess2"/>
    <dgm:cxn modelId="{2FF6E5C7-4AB7-42E0-AD19-FBADDB070F7D}" type="presParOf" srcId="{0633FDD3-E980-4386-8A02-405DEFF4DC1F}" destId="{E867329A-8F53-4610-A3BC-D278F7B104C4}" srcOrd="2" destOrd="0" presId="urn:microsoft.com/office/officeart/2005/8/layout/lProcess2"/>
    <dgm:cxn modelId="{292F8870-31E6-4AF6-B329-2C2BEFBFDF80}" type="presParOf" srcId="{E867329A-8F53-4610-A3BC-D278F7B104C4}" destId="{044D2735-48D5-42AF-A274-174D57DA5A2F}" srcOrd="0" destOrd="0" presId="urn:microsoft.com/office/officeart/2005/8/layout/lProcess2"/>
    <dgm:cxn modelId="{1CD31F4B-0183-4900-9100-3231C2FC0885}" type="presParOf" srcId="{044D2735-48D5-42AF-A274-174D57DA5A2F}" destId="{3AE24245-2728-42B0-8F90-49E0BFD6C772}" srcOrd="0" destOrd="0" presId="urn:microsoft.com/office/officeart/2005/8/layout/lProcess2"/>
    <dgm:cxn modelId="{8E7C3878-79B0-4FA0-A46F-25F35069D6A0}" type="presParOf" srcId="{044D2735-48D5-42AF-A274-174D57DA5A2F}" destId="{AECA5A0D-F164-4EEB-8444-376D5EEF07FF}" srcOrd="1" destOrd="0" presId="urn:microsoft.com/office/officeart/2005/8/layout/lProcess2"/>
    <dgm:cxn modelId="{8997CF89-4AD3-4937-A03E-84E072592B50}" type="presParOf" srcId="{044D2735-48D5-42AF-A274-174D57DA5A2F}" destId="{A2806E97-689E-47EA-B303-D7564278285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E2AFF8-5BE7-4F6F-9868-639CC638BF20}">
      <dsp:nvSpPr>
        <dsp:cNvPr id="0" name=""/>
        <dsp:cNvSpPr/>
      </dsp:nvSpPr>
      <dsp:spPr>
        <a:xfrm>
          <a:off x="2900679" y="0"/>
          <a:ext cx="4351020" cy="1551781"/>
        </a:xfrm>
        <a:prstGeom prst="rightArrow">
          <a:avLst>
            <a:gd name="adj1" fmla="val 75000"/>
            <a:gd name="adj2" fmla="val 50000"/>
          </a:avLst>
        </a:prstGeom>
        <a:solidFill>
          <a:srgbClr val="F07D29"/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 ФГОС дошкольного </a:t>
          </a:r>
          <a:r>
            <a:rPr lang="ru-RU" sz="1400" kern="1200" dirty="0" smtClean="0"/>
            <a:t>образования.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 </a:t>
          </a:r>
          <a:r>
            <a:rPr lang="ru-RU" sz="1400" kern="1200" dirty="0" smtClean="0"/>
            <a:t>Федеральной адаптированной образовательной программы дошкольного образования (далее – ФАОП ДО</a:t>
          </a:r>
          <a:r>
            <a:rPr lang="ru-RU" sz="1400" kern="1200" dirty="0" smtClean="0"/>
            <a:t>).</a:t>
          </a:r>
          <a:endParaRPr lang="ru-RU" sz="1400" kern="1200" dirty="0"/>
        </a:p>
      </dsp:txBody>
      <dsp:txXfrm>
        <a:off x="2900679" y="0"/>
        <a:ext cx="4351020" cy="1551781"/>
      </dsp:txXfrm>
    </dsp:sp>
    <dsp:sp modelId="{FB098FDD-B02C-4F02-B630-D30E370B36E7}">
      <dsp:nvSpPr>
        <dsp:cNvPr id="0" name=""/>
        <dsp:cNvSpPr/>
      </dsp:nvSpPr>
      <dsp:spPr>
        <a:xfrm>
          <a:off x="0" y="0"/>
          <a:ext cx="2900680" cy="1551781"/>
        </a:xfrm>
        <a:prstGeom prst="roundRect">
          <a:avLst/>
        </a:prstGeom>
        <a:gradFill rotWithShape="0">
          <a:gsLst>
            <a:gs pos="3000">
              <a:srgbClr val="DD842C"/>
            </a:gs>
            <a:gs pos="10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 </a:t>
          </a:r>
          <a:r>
            <a:rPr lang="ru-RU" sz="2400" b="1" kern="1200" dirty="0" smtClean="0"/>
            <a:t>АОП разработана в соответствии: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0" y="0"/>
        <a:ext cx="2900680" cy="1551781"/>
      </dsp:txXfrm>
    </dsp:sp>
    <dsp:sp modelId="{1B78BD6F-5F6A-42D4-88BB-D064D6B1D80C}">
      <dsp:nvSpPr>
        <dsp:cNvPr id="0" name=""/>
        <dsp:cNvSpPr/>
      </dsp:nvSpPr>
      <dsp:spPr>
        <a:xfrm>
          <a:off x="2900679" y="1706959"/>
          <a:ext cx="4351020" cy="1551781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rgbClr val="E884A1"/>
            </a:gs>
            <a:gs pos="98000">
              <a:srgbClr val="F38C8D"/>
            </a:gs>
            <a:gs pos="86000">
              <a:srgbClr val="F38C8D"/>
            </a:gs>
          </a:gsLst>
        </a:gra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Имеет статус нормативного документа.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Является обязательной к исполнению.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2900679" y="1706959"/>
        <a:ext cx="4351020" cy="1551781"/>
      </dsp:txXfrm>
    </dsp:sp>
    <dsp:sp modelId="{2D3CA8DF-DF92-4B29-ACE1-9D78B2B68246}">
      <dsp:nvSpPr>
        <dsp:cNvPr id="0" name=""/>
        <dsp:cNvSpPr/>
      </dsp:nvSpPr>
      <dsp:spPr>
        <a:xfrm>
          <a:off x="0" y="1706959"/>
          <a:ext cx="2900680" cy="1551781"/>
        </a:xfrm>
        <a:prstGeom prst="roundRect">
          <a:avLst/>
        </a:prstGeom>
        <a:gradFill rotWithShape="0">
          <a:gsLst>
            <a:gs pos="0">
              <a:srgbClr val="BC63F3"/>
            </a:gs>
            <a:gs pos="98000">
              <a:srgbClr val="F38C8D"/>
            </a:gs>
            <a:gs pos="86000">
              <a:srgbClr val="F38C8D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Статус </a:t>
          </a:r>
          <a:r>
            <a:rPr lang="ru-RU" sz="2400" b="1" kern="1200" dirty="0" smtClean="0"/>
            <a:t>АОП </a:t>
          </a:r>
          <a:endParaRPr lang="ru-RU" sz="2400" kern="1200" dirty="0"/>
        </a:p>
      </dsp:txBody>
      <dsp:txXfrm>
        <a:off x="0" y="1706959"/>
        <a:ext cx="2900680" cy="1551781"/>
      </dsp:txXfrm>
    </dsp:sp>
    <dsp:sp modelId="{728F24B7-0E34-42A5-8425-87BF1138C22E}">
      <dsp:nvSpPr>
        <dsp:cNvPr id="0" name=""/>
        <dsp:cNvSpPr/>
      </dsp:nvSpPr>
      <dsp:spPr>
        <a:xfrm>
          <a:off x="2900679" y="3413918"/>
          <a:ext cx="4351020" cy="1551781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47000">
              <a:schemeClr val="accent1">
                <a:lumMod val="75000"/>
              </a:schemeClr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</a:gra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Обязательная  часть  (не менее 60%).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Часть, формируемая участниками образовательных отношений (не более 40%).</a:t>
          </a:r>
          <a:endParaRPr lang="ru-RU" sz="1400" kern="1200" dirty="0"/>
        </a:p>
      </dsp:txBody>
      <dsp:txXfrm>
        <a:off x="2900679" y="3413918"/>
        <a:ext cx="4351020" cy="1551781"/>
      </dsp:txXfrm>
    </dsp:sp>
    <dsp:sp modelId="{A85897B4-8265-42E4-A994-C4FD16A682A6}">
      <dsp:nvSpPr>
        <dsp:cNvPr id="0" name=""/>
        <dsp:cNvSpPr/>
      </dsp:nvSpPr>
      <dsp:spPr>
        <a:xfrm>
          <a:off x="0" y="3413918"/>
          <a:ext cx="2900680" cy="1551781"/>
        </a:xfrm>
        <a:prstGeom prst="roundRect">
          <a:avLst/>
        </a:prstGeom>
        <a:gradFill rotWithShape="0">
          <a:gsLst>
            <a:gs pos="47000">
              <a:schemeClr val="accent1">
                <a:lumMod val="50000"/>
              </a:schemeClr>
            </a:gs>
            <a:gs pos="96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Объём АОП </a:t>
          </a: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0" y="3413918"/>
        <a:ext cx="2900680" cy="15517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2FAEDA-AD95-4363-AC5C-328C387B88B9}">
      <dsp:nvSpPr>
        <dsp:cNvPr id="0" name=""/>
        <dsp:cNvSpPr/>
      </dsp:nvSpPr>
      <dsp:spPr>
        <a:xfrm>
          <a:off x="20522" y="412912"/>
          <a:ext cx="2378375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ЦЕЛЕВОЙ РАЗДЕЛ</a:t>
          </a:r>
          <a:endParaRPr lang="ru-RU" sz="1200" kern="1200" dirty="0"/>
        </a:p>
      </dsp:txBody>
      <dsp:txXfrm>
        <a:off x="20522" y="412912"/>
        <a:ext cx="2378375" cy="345600"/>
      </dsp:txXfrm>
    </dsp:sp>
    <dsp:sp modelId="{FF1488F3-BFCB-4C61-B453-3B09960327E2}">
      <dsp:nvSpPr>
        <dsp:cNvPr id="0" name=""/>
        <dsp:cNvSpPr/>
      </dsp:nvSpPr>
      <dsp:spPr>
        <a:xfrm>
          <a:off x="1150" y="758512"/>
          <a:ext cx="2417119" cy="31799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Цель, задачи и принципы программы (базовые и специфические).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Планируемые результаты на разных возрастных этапах дошкольного детства.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Целевые ориентиры реализации АОП ДО для обучающихся с ЗПР.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Развивающее оценивание качества образовательной деятельности по Программе.</a:t>
          </a:r>
          <a:endParaRPr lang="ru-RU" sz="1200" b="1" kern="1200" dirty="0"/>
        </a:p>
      </dsp:txBody>
      <dsp:txXfrm>
        <a:off x="1150" y="758512"/>
        <a:ext cx="2417119" cy="3179913"/>
      </dsp:txXfrm>
    </dsp:sp>
    <dsp:sp modelId="{A7E94CB7-FE0F-43F3-B597-17E5EF6A932F}">
      <dsp:nvSpPr>
        <dsp:cNvPr id="0" name=""/>
        <dsp:cNvSpPr/>
      </dsp:nvSpPr>
      <dsp:spPr>
        <a:xfrm>
          <a:off x="2724196" y="412912"/>
          <a:ext cx="2377494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СОДЕРЖАТЕЛЬНЫЙ РАЗДЕЛ</a:t>
          </a:r>
          <a:endParaRPr lang="ru-RU" sz="1200" kern="1200" dirty="0"/>
        </a:p>
      </dsp:txBody>
      <dsp:txXfrm>
        <a:off x="2724196" y="412912"/>
        <a:ext cx="2377494" cy="345600"/>
      </dsp:txXfrm>
    </dsp:sp>
    <dsp:sp modelId="{4CBE44CA-BB22-4220-BC65-952882D97668}">
      <dsp:nvSpPr>
        <dsp:cNvPr id="0" name=""/>
        <dsp:cNvSpPr/>
      </dsp:nvSpPr>
      <dsp:spPr>
        <a:xfrm>
          <a:off x="2719104" y="758512"/>
          <a:ext cx="2387680" cy="31799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Описание образовательной деятельности по пяти образовательным областям.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Формы, способы, методы и средства реализации программы.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Отражает характер взаимодействия ребенка с ОВЗ с педагогическим работником и другими детьми.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Программа </a:t>
          </a:r>
          <a:r>
            <a:rPr lang="ru-RU" sz="1200" b="1" kern="1200" dirty="0" err="1" smtClean="0"/>
            <a:t>коррекционно</a:t>
          </a:r>
          <a:r>
            <a:rPr lang="ru-RU" sz="1200" b="1" kern="1200" dirty="0" smtClean="0"/>
            <a:t>- развивающей работы.</a:t>
          </a:r>
          <a:endParaRPr lang="ru-RU" sz="1200" b="1" kern="1200" dirty="0"/>
        </a:p>
      </dsp:txBody>
      <dsp:txXfrm>
        <a:off x="2719104" y="758512"/>
        <a:ext cx="2387680" cy="3179913"/>
      </dsp:txXfrm>
    </dsp:sp>
    <dsp:sp modelId="{577F5598-94EA-4D90-A635-CC82DB7A61F3}">
      <dsp:nvSpPr>
        <dsp:cNvPr id="0" name=""/>
        <dsp:cNvSpPr/>
      </dsp:nvSpPr>
      <dsp:spPr>
        <a:xfrm>
          <a:off x="5410197" y="412912"/>
          <a:ext cx="2472773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ОРГАНИЗАЦИОННЫЙ РАЗДЕЛ</a:t>
          </a:r>
          <a:endParaRPr lang="ru-RU" sz="1200" kern="1200" dirty="0"/>
        </a:p>
      </dsp:txBody>
      <dsp:txXfrm>
        <a:off x="5410197" y="412912"/>
        <a:ext cx="2472773" cy="345600"/>
      </dsp:txXfrm>
    </dsp:sp>
    <dsp:sp modelId="{1842512D-C106-4223-AE50-E2D137B925E3}">
      <dsp:nvSpPr>
        <dsp:cNvPr id="0" name=""/>
        <dsp:cNvSpPr/>
      </dsp:nvSpPr>
      <dsp:spPr>
        <a:xfrm>
          <a:off x="5407618" y="758512"/>
          <a:ext cx="2477930" cy="31799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Психолого-педагогические условия, обеспечивающие развитие ребенка с ЗПР.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Особенности организации развивающей предметно-пространственной среды.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Кадровые, финансовые, материально- технические условия.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Федеральный календарный план воспитательной работы</a:t>
          </a:r>
          <a:endParaRPr lang="ru-RU" sz="1200" b="1" kern="1200" dirty="0"/>
        </a:p>
      </dsp:txBody>
      <dsp:txXfrm>
        <a:off x="5407618" y="758512"/>
        <a:ext cx="2477930" cy="31799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2D0555-C51E-4AFE-A395-626490B55211}">
      <dsp:nvSpPr>
        <dsp:cNvPr id="0" name=""/>
        <dsp:cNvSpPr/>
      </dsp:nvSpPr>
      <dsp:spPr>
        <a:xfrm>
          <a:off x="255002" y="0"/>
          <a:ext cx="1533691" cy="1950720"/>
        </a:xfrm>
        <a:prstGeom prst="upArrow">
          <a:avLst/>
        </a:prstGeom>
        <a:solidFill>
          <a:srgbClr val="BF3C48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67F8D2-B5C3-4B7F-866E-DB0F360021EC}">
      <dsp:nvSpPr>
        <dsp:cNvPr id="0" name=""/>
        <dsp:cNvSpPr/>
      </dsp:nvSpPr>
      <dsp:spPr>
        <a:xfrm>
          <a:off x="2698464" y="0"/>
          <a:ext cx="4985277" cy="195072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АОП ДОУ определяет задачи и содержательные линии образовательной деятельности по </a:t>
          </a:r>
          <a:r>
            <a:rPr lang="ru-RU" sz="1900" b="1" kern="1200" dirty="0" smtClean="0"/>
            <a:t>основным направлениям развития </a:t>
          </a:r>
          <a:r>
            <a:rPr lang="ru-RU" sz="1900" kern="1200" dirty="0" smtClean="0"/>
            <a:t>детей с ЗПР:  социально-коммуникативное,  познавательное, речевое, художественно-эстетическое, физическое.</a:t>
          </a:r>
          <a:endParaRPr lang="ru-RU" sz="1900" kern="1200" dirty="0"/>
        </a:p>
      </dsp:txBody>
      <dsp:txXfrm>
        <a:off x="2698464" y="0"/>
        <a:ext cx="4985277" cy="1950720"/>
      </dsp:txXfrm>
    </dsp:sp>
    <dsp:sp modelId="{76DD9823-9723-479F-9AF4-0E5774661F76}">
      <dsp:nvSpPr>
        <dsp:cNvPr id="0" name=""/>
        <dsp:cNvSpPr/>
      </dsp:nvSpPr>
      <dsp:spPr>
        <a:xfrm>
          <a:off x="1017497" y="2113280"/>
          <a:ext cx="1530773" cy="1950720"/>
        </a:xfrm>
        <a:prstGeom prst="downArrow">
          <a:avLst/>
        </a:prstGeom>
        <a:solidFill>
          <a:srgbClr val="DD842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CA30DB-64C7-4A1F-826B-F5F59C0A1C80}">
      <dsp:nvSpPr>
        <dsp:cNvPr id="0" name=""/>
        <dsp:cNvSpPr/>
      </dsp:nvSpPr>
      <dsp:spPr>
        <a:xfrm>
          <a:off x="3127381" y="2113280"/>
          <a:ext cx="4304852" cy="195072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 реализации задач и содержания АОП ДО ЗПР обеспечивается </a:t>
          </a:r>
          <a:r>
            <a:rPr lang="ru-RU" sz="1900" b="1" kern="1200" dirty="0" smtClean="0"/>
            <a:t>интеграция</a:t>
          </a:r>
          <a:r>
            <a:rPr lang="ru-RU" sz="1900" kern="1200" dirty="0" smtClean="0"/>
            <a:t> областей в едином образовательном процессе.</a:t>
          </a:r>
          <a:endParaRPr lang="ru-RU" sz="1900" kern="1200" dirty="0"/>
        </a:p>
      </dsp:txBody>
      <dsp:txXfrm>
        <a:off x="3127381" y="2113280"/>
        <a:ext cx="4304852" cy="1950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A504D-CCC8-4C55-85BE-781A1D06655A}">
      <dsp:nvSpPr>
        <dsp:cNvPr id="0" name=""/>
        <dsp:cNvSpPr/>
      </dsp:nvSpPr>
      <dsp:spPr>
        <a:xfrm rot="5400000">
          <a:off x="4331252" y="-2294224"/>
          <a:ext cx="1198878" cy="578744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Игра;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Представления о мире людей и рукотворных материалах;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Безопасное поведение в быту, социуме, природе;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Труд.</a:t>
          </a:r>
          <a:endParaRPr lang="ru-RU" sz="1600" kern="1200" dirty="0"/>
        </a:p>
      </dsp:txBody>
      <dsp:txXfrm rot="5400000">
        <a:off x="4331252" y="-2294224"/>
        <a:ext cx="1198878" cy="5787449"/>
      </dsp:txXfrm>
    </dsp:sp>
    <dsp:sp modelId="{BF89929F-7641-4A96-867A-A39477ED2809}">
      <dsp:nvSpPr>
        <dsp:cNvPr id="0" name=""/>
        <dsp:cNvSpPr/>
      </dsp:nvSpPr>
      <dsp:spPr>
        <a:xfrm>
          <a:off x="11845" y="0"/>
          <a:ext cx="2036680" cy="651106"/>
        </a:xfrm>
        <a:prstGeom prst="roundRect">
          <a:avLst/>
        </a:prstGeom>
        <a:solidFill>
          <a:srgbClr val="F67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Разделы </a:t>
          </a:r>
          <a:endParaRPr lang="ru-RU" sz="3300" kern="1200" dirty="0"/>
        </a:p>
      </dsp:txBody>
      <dsp:txXfrm>
        <a:off x="11845" y="0"/>
        <a:ext cx="2036680" cy="651106"/>
      </dsp:txXfrm>
    </dsp:sp>
    <dsp:sp modelId="{3FF873D0-30C3-4095-8F09-2C19BC088D4B}">
      <dsp:nvSpPr>
        <dsp:cNvPr id="0" name=""/>
        <dsp:cNvSpPr/>
      </dsp:nvSpPr>
      <dsp:spPr>
        <a:xfrm rot="5400000">
          <a:off x="3307705" y="74408"/>
          <a:ext cx="3257859" cy="5900129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Усвоения норм и ценностей, принятых в обществе, включая моральные и нравственные ценности;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Развития общения и взаимодействия ребенка с ЗПР с педагогическими работниками и другими детьми;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Становления самостоятельности, целенаправленности и </a:t>
          </a:r>
          <a:r>
            <a:rPr lang="ru-RU" sz="1600" kern="1200" dirty="0" err="1" smtClean="0"/>
            <a:t>саморегуляции</a:t>
          </a:r>
          <a:r>
            <a:rPr lang="ru-RU" sz="1600" kern="1200" dirty="0" smtClean="0"/>
            <a:t> собственных действий;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эмоциональной отзывчивости, сопереживания;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готовности к совместной деятельности с другими детьми и педагогическими работниками;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Формирования уважительного отношения и чувства принадлежности к своей семье;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позитивных установок.</a:t>
          </a:r>
          <a:endParaRPr lang="ru-RU" sz="1600" kern="1200" dirty="0"/>
        </a:p>
      </dsp:txBody>
      <dsp:txXfrm rot="5400000">
        <a:off x="3307705" y="74408"/>
        <a:ext cx="3257859" cy="5900129"/>
      </dsp:txXfrm>
    </dsp:sp>
    <dsp:sp modelId="{4E258082-6A07-4562-A09C-66820AA74A34}">
      <dsp:nvSpPr>
        <dsp:cNvPr id="0" name=""/>
        <dsp:cNvSpPr/>
      </dsp:nvSpPr>
      <dsp:spPr>
        <a:xfrm>
          <a:off x="0" y="1381689"/>
          <a:ext cx="1985996" cy="749259"/>
        </a:xfrm>
        <a:prstGeom prst="roundRect">
          <a:avLst/>
        </a:prstGeom>
        <a:solidFill>
          <a:srgbClr val="BF3C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Задачи </a:t>
          </a:r>
          <a:endParaRPr lang="ru-RU" sz="3300" kern="1200" dirty="0"/>
        </a:p>
      </dsp:txBody>
      <dsp:txXfrm>
        <a:off x="0" y="1381689"/>
        <a:ext cx="1985996" cy="7492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A504D-CCC8-4C55-85BE-781A1D06655A}">
      <dsp:nvSpPr>
        <dsp:cNvPr id="0" name=""/>
        <dsp:cNvSpPr/>
      </dsp:nvSpPr>
      <dsp:spPr>
        <a:xfrm rot="5400000">
          <a:off x="4244683" y="-1862045"/>
          <a:ext cx="1372017" cy="578744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Конструирование.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представлений о себе и об окружающем мире.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элементарных математических представлений.</a:t>
          </a:r>
          <a:endParaRPr lang="ru-RU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5400000">
        <a:off x="4244683" y="-1862045"/>
        <a:ext cx="1372017" cy="5787449"/>
      </dsp:txXfrm>
    </dsp:sp>
    <dsp:sp modelId="{BF89929F-7641-4A96-867A-A39477ED2809}">
      <dsp:nvSpPr>
        <dsp:cNvPr id="0" name=""/>
        <dsp:cNvSpPr/>
      </dsp:nvSpPr>
      <dsp:spPr>
        <a:xfrm>
          <a:off x="11845" y="335980"/>
          <a:ext cx="2036680" cy="745137"/>
        </a:xfrm>
        <a:prstGeom prst="roundRect">
          <a:avLst/>
        </a:prstGeom>
        <a:solidFill>
          <a:srgbClr val="F67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Разделы </a:t>
          </a:r>
          <a:endParaRPr lang="ru-RU" sz="3600" kern="1200" dirty="0"/>
        </a:p>
      </dsp:txBody>
      <dsp:txXfrm>
        <a:off x="11845" y="335980"/>
        <a:ext cx="2036680" cy="745137"/>
      </dsp:txXfrm>
    </dsp:sp>
    <dsp:sp modelId="{3FF873D0-30C3-4095-8F09-2C19BC088D4B}">
      <dsp:nvSpPr>
        <dsp:cNvPr id="0" name=""/>
        <dsp:cNvSpPr/>
      </dsp:nvSpPr>
      <dsp:spPr>
        <a:xfrm rot="5400000">
          <a:off x="3829311" y="86737"/>
          <a:ext cx="2214646" cy="5900129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интересов обучающихся, любознательности и познавательной мотивации.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Формирования познавательных действий, становление сознания.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Развития воображения и творческой активности.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Формирования первичных представлений о себе, других людях, объектах окружающего мира, о малой родине и Отчизне.</a:t>
          </a:r>
          <a:endParaRPr lang="ru-RU" sz="1600" kern="1200" dirty="0"/>
        </a:p>
      </dsp:txBody>
      <dsp:txXfrm rot="5400000">
        <a:off x="3829311" y="86737"/>
        <a:ext cx="2214646" cy="5900129"/>
      </dsp:txXfrm>
    </dsp:sp>
    <dsp:sp modelId="{4E258082-6A07-4562-A09C-66820AA74A34}">
      <dsp:nvSpPr>
        <dsp:cNvPr id="0" name=""/>
        <dsp:cNvSpPr/>
      </dsp:nvSpPr>
      <dsp:spPr>
        <a:xfrm>
          <a:off x="0" y="1902204"/>
          <a:ext cx="1985996" cy="857465"/>
        </a:xfrm>
        <a:prstGeom prst="roundRect">
          <a:avLst/>
        </a:prstGeom>
        <a:solidFill>
          <a:srgbClr val="BF3C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Задачи </a:t>
          </a:r>
          <a:endParaRPr lang="ru-RU" sz="3600" kern="1200" dirty="0"/>
        </a:p>
      </dsp:txBody>
      <dsp:txXfrm>
        <a:off x="0" y="1902204"/>
        <a:ext cx="1985996" cy="8574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A504D-CCC8-4C55-85BE-781A1D06655A}">
      <dsp:nvSpPr>
        <dsp:cNvPr id="0" name=""/>
        <dsp:cNvSpPr/>
      </dsp:nvSpPr>
      <dsp:spPr>
        <a:xfrm rot="5400000">
          <a:off x="3986640" y="-1949077"/>
          <a:ext cx="1888103" cy="578744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связной речи обучающихся с ЗПР.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</a:t>
          </a:r>
          <a:r>
            <a:rPr lang="ru-RU" sz="1600" kern="1200" dirty="0" err="1" smtClean="0"/>
            <a:t>вербализованных</a:t>
          </a:r>
          <a:r>
            <a:rPr lang="ru-RU" sz="1600" kern="1200" dirty="0" smtClean="0"/>
            <a:t> представлений об окружающем мире, создание условия для развития коммуникативной активности обучающихся с ЗПР в быту, играх и на занятиях.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Подготовка к обучению  грамоте.</a:t>
          </a:r>
          <a:endParaRPr lang="ru-RU" sz="1600" kern="1200" dirty="0"/>
        </a:p>
      </dsp:txBody>
      <dsp:txXfrm rot="5400000">
        <a:off x="3986640" y="-1949077"/>
        <a:ext cx="1888103" cy="5787449"/>
      </dsp:txXfrm>
    </dsp:sp>
    <dsp:sp modelId="{BF89929F-7641-4A96-867A-A39477ED2809}">
      <dsp:nvSpPr>
        <dsp:cNvPr id="0" name=""/>
        <dsp:cNvSpPr/>
      </dsp:nvSpPr>
      <dsp:spPr>
        <a:xfrm>
          <a:off x="286" y="34731"/>
          <a:ext cx="2036680" cy="744178"/>
        </a:xfrm>
        <a:prstGeom prst="roundRect">
          <a:avLst/>
        </a:prstGeom>
        <a:solidFill>
          <a:srgbClr val="F67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Разделы </a:t>
          </a:r>
          <a:endParaRPr lang="ru-RU" sz="3600" kern="1200" dirty="0"/>
        </a:p>
      </dsp:txBody>
      <dsp:txXfrm>
        <a:off x="286" y="34731"/>
        <a:ext cx="2036680" cy="744178"/>
      </dsp:txXfrm>
    </dsp:sp>
    <dsp:sp modelId="{3FF873D0-30C3-4095-8F09-2C19BC088D4B}">
      <dsp:nvSpPr>
        <dsp:cNvPr id="0" name=""/>
        <dsp:cNvSpPr/>
      </dsp:nvSpPr>
      <dsp:spPr>
        <a:xfrm rot="5400000">
          <a:off x="3331233" y="769269"/>
          <a:ext cx="3210803" cy="5900129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Обогащение активного словаря.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связной, грамматически правильной диалогической и монологической речи.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речевого творчества.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звуковой и интонационной культуры речи, фонематического слуха.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Знакомство книжной культурой, детской литературой.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понимания на слух текстов различных жанров детской литературы.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звуковой аналитико-синтетической активности, как предпосылки обучения грамоте.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Профилактика речевых нарушений. </a:t>
          </a:r>
          <a:endParaRPr lang="ru-RU" sz="1600" kern="1200" dirty="0"/>
        </a:p>
      </dsp:txBody>
      <dsp:txXfrm rot="5400000">
        <a:off x="3331233" y="769269"/>
        <a:ext cx="3210803" cy="5900129"/>
      </dsp:txXfrm>
    </dsp:sp>
    <dsp:sp modelId="{4E258082-6A07-4562-A09C-66820AA74A34}">
      <dsp:nvSpPr>
        <dsp:cNvPr id="0" name=""/>
        <dsp:cNvSpPr/>
      </dsp:nvSpPr>
      <dsp:spPr>
        <a:xfrm>
          <a:off x="2" y="2095846"/>
          <a:ext cx="1985996" cy="856362"/>
        </a:xfrm>
        <a:prstGeom prst="roundRect">
          <a:avLst/>
        </a:prstGeom>
        <a:solidFill>
          <a:srgbClr val="BF3C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Задачи </a:t>
          </a:r>
          <a:endParaRPr lang="ru-RU" sz="3600" kern="1200" dirty="0"/>
        </a:p>
      </dsp:txBody>
      <dsp:txXfrm>
        <a:off x="2" y="2095846"/>
        <a:ext cx="1985996" cy="8563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A504D-CCC8-4C55-85BE-781A1D06655A}">
      <dsp:nvSpPr>
        <dsp:cNvPr id="0" name=""/>
        <dsp:cNvSpPr/>
      </dsp:nvSpPr>
      <dsp:spPr>
        <a:xfrm rot="5400000">
          <a:off x="4331252" y="-2294224"/>
          <a:ext cx="1198878" cy="578744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Изобразительное искусство.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Музыка.</a:t>
          </a:r>
          <a:endParaRPr lang="ru-RU" sz="1600" kern="1200" dirty="0"/>
        </a:p>
      </dsp:txBody>
      <dsp:txXfrm rot="5400000">
        <a:off x="4331252" y="-2294224"/>
        <a:ext cx="1198878" cy="5787449"/>
      </dsp:txXfrm>
    </dsp:sp>
    <dsp:sp modelId="{BF89929F-7641-4A96-867A-A39477ED2809}">
      <dsp:nvSpPr>
        <dsp:cNvPr id="0" name=""/>
        <dsp:cNvSpPr/>
      </dsp:nvSpPr>
      <dsp:spPr>
        <a:xfrm>
          <a:off x="11845" y="0"/>
          <a:ext cx="2036680" cy="651106"/>
        </a:xfrm>
        <a:prstGeom prst="roundRect">
          <a:avLst/>
        </a:prstGeom>
        <a:solidFill>
          <a:srgbClr val="F67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Разделы </a:t>
          </a:r>
          <a:endParaRPr lang="ru-RU" sz="3300" kern="1200" dirty="0"/>
        </a:p>
      </dsp:txBody>
      <dsp:txXfrm>
        <a:off x="11845" y="0"/>
        <a:ext cx="2036680" cy="651106"/>
      </dsp:txXfrm>
    </dsp:sp>
    <dsp:sp modelId="{3FF873D0-30C3-4095-8F09-2C19BC088D4B}">
      <dsp:nvSpPr>
        <dsp:cNvPr id="0" name=""/>
        <dsp:cNvSpPr/>
      </dsp:nvSpPr>
      <dsp:spPr>
        <a:xfrm rot="5400000">
          <a:off x="3307705" y="74408"/>
          <a:ext cx="3257859" cy="5900129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Развитие у обучающихся интереса к эстетической стороне действительности.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Ознакомление с разными видами и жанрами искусства.</a:t>
          </a:r>
          <a:endParaRPr lang="ru-RU" sz="1600" kern="1200" dirty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Развитие способности к восприятию музыки, художественной литературы, фольклора.</a:t>
          </a:r>
          <a:endParaRPr lang="ru-RU" sz="1600" kern="1200" dirty="0">
            <a:latin typeface="+mn-lt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Приобщение к разным видам художественно-эстетической культуры.</a:t>
          </a:r>
          <a:endParaRPr lang="ru-RU" sz="1600" kern="1200" dirty="0">
            <a:latin typeface="+mn-lt"/>
          </a:endParaRPr>
        </a:p>
      </dsp:txBody>
      <dsp:txXfrm rot="5400000">
        <a:off x="3307705" y="74408"/>
        <a:ext cx="3257859" cy="5900129"/>
      </dsp:txXfrm>
    </dsp:sp>
    <dsp:sp modelId="{4E258082-6A07-4562-A09C-66820AA74A34}">
      <dsp:nvSpPr>
        <dsp:cNvPr id="0" name=""/>
        <dsp:cNvSpPr/>
      </dsp:nvSpPr>
      <dsp:spPr>
        <a:xfrm>
          <a:off x="0" y="1381689"/>
          <a:ext cx="1985996" cy="749259"/>
        </a:xfrm>
        <a:prstGeom prst="roundRect">
          <a:avLst/>
        </a:prstGeom>
        <a:solidFill>
          <a:srgbClr val="BF3C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Задачи </a:t>
          </a:r>
          <a:endParaRPr lang="ru-RU" sz="3300" kern="1200" dirty="0"/>
        </a:p>
      </dsp:txBody>
      <dsp:txXfrm>
        <a:off x="0" y="1381689"/>
        <a:ext cx="1985996" cy="7492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A504D-CCC8-4C55-85BE-781A1D06655A}">
      <dsp:nvSpPr>
        <dsp:cNvPr id="0" name=""/>
        <dsp:cNvSpPr/>
      </dsp:nvSpPr>
      <dsp:spPr>
        <a:xfrm rot="5400000">
          <a:off x="4316342" y="-2279312"/>
          <a:ext cx="1228699" cy="5787449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Физическая культура.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Представление о здоровом образе жизни и гигиене. .</a:t>
          </a:r>
          <a:endParaRPr lang="ru-RU" sz="1600" kern="1200" dirty="0"/>
        </a:p>
      </dsp:txBody>
      <dsp:txXfrm rot="5400000">
        <a:off x="4316342" y="-2279312"/>
        <a:ext cx="1228699" cy="5787449"/>
      </dsp:txXfrm>
    </dsp:sp>
    <dsp:sp modelId="{BF89929F-7641-4A96-867A-A39477ED2809}">
      <dsp:nvSpPr>
        <dsp:cNvPr id="0" name=""/>
        <dsp:cNvSpPr/>
      </dsp:nvSpPr>
      <dsp:spPr>
        <a:xfrm>
          <a:off x="11845" y="0"/>
          <a:ext cx="2036680" cy="667302"/>
        </a:xfrm>
        <a:prstGeom prst="roundRect">
          <a:avLst/>
        </a:prstGeom>
        <a:solidFill>
          <a:srgbClr val="F67B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Разделы </a:t>
          </a:r>
          <a:endParaRPr lang="ru-RU" sz="3300" kern="1200" dirty="0"/>
        </a:p>
      </dsp:txBody>
      <dsp:txXfrm>
        <a:off x="11845" y="0"/>
        <a:ext cx="2036680" cy="667302"/>
      </dsp:txXfrm>
    </dsp:sp>
    <dsp:sp modelId="{3FF873D0-30C3-4095-8F09-2C19BC088D4B}">
      <dsp:nvSpPr>
        <dsp:cNvPr id="0" name=""/>
        <dsp:cNvSpPr/>
      </dsp:nvSpPr>
      <dsp:spPr>
        <a:xfrm rot="5400000">
          <a:off x="3267187" y="149638"/>
          <a:ext cx="3338895" cy="5900129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Становление у обучающихся ценностей здорового образа жизни.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привычек).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представлений о своем теле и своих физических возможностях.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Приобретение двигательного опыта и совершенствования двигательной активности.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начальных представлений о некоторых видах спорта, овладение подвижными играми с правилами.</a:t>
          </a:r>
          <a:endParaRPr lang="ru-RU" sz="1600" kern="1200" dirty="0"/>
        </a:p>
      </dsp:txBody>
      <dsp:txXfrm rot="5400000">
        <a:off x="3267187" y="149638"/>
        <a:ext cx="3338895" cy="5900129"/>
      </dsp:txXfrm>
    </dsp:sp>
    <dsp:sp modelId="{4E258082-6A07-4562-A09C-66820AA74A34}">
      <dsp:nvSpPr>
        <dsp:cNvPr id="0" name=""/>
        <dsp:cNvSpPr/>
      </dsp:nvSpPr>
      <dsp:spPr>
        <a:xfrm>
          <a:off x="0" y="1416056"/>
          <a:ext cx="1985996" cy="767896"/>
        </a:xfrm>
        <a:prstGeom prst="roundRect">
          <a:avLst/>
        </a:prstGeom>
        <a:solidFill>
          <a:srgbClr val="BF3C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Задачи </a:t>
          </a:r>
          <a:endParaRPr lang="ru-RU" sz="3300" kern="1200" dirty="0"/>
        </a:p>
      </dsp:txBody>
      <dsp:txXfrm>
        <a:off x="0" y="1416056"/>
        <a:ext cx="1985996" cy="76789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73ED85-2628-4F5F-8913-7F68A57B664B}">
      <dsp:nvSpPr>
        <dsp:cNvPr id="0" name=""/>
        <dsp:cNvSpPr/>
      </dsp:nvSpPr>
      <dsp:spPr>
        <a:xfrm>
          <a:off x="962" y="0"/>
          <a:ext cx="2503103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Обеспечивает</a:t>
          </a:r>
          <a:endParaRPr lang="ru-RU" sz="2000" kern="1200" dirty="0"/>
        </a:p>
      </dsp:txBody>
      <dsp:txXfrm>
        <a:off x="962" y="0"/>
        <a:ext cx="2503103" cy="1305401"/>
      </dsp:txXfrm>
    </dsp:sp>
    <dsp:sp modelId="{413D1CDE-3505-4E47-B803-1CF2BA88CCA7}">
      <dsp:nvSpPr>
        <dsp:cNvPr id="0" name=""/>
        <dsp:cNvSpPr/>
      </dsp:nvSpPr>
      <dsp:spPr>
        <a:xfrm>
          <a:off x="0" y="786761"/>
          <a:ext cx="2504284" cy="707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Выявление особых образовательных потребностей обучающихся с ЗПР.</a:t>
          </a:r>
          <a:endParaRPr lang="ru-RU" sz="1200" kern="1200" dirty="0"/>
        </a:p>
      </dsp:txBody>
      <dsp:txXfrm>
        <a:off x="0" y="786761"/>
        <a:ext cx="2504284" cy="707092"/>
      </dsp:txXfrm>
    </dsp:sp>
    <dsp:sp modelId="{958DFAB6-B3C5-4984-AAF8-08183CD0BDB9}">
      <dsp:nvSpPr>
        <dsp:cNvPr id="0" name=""/>
        <dsp:cNvSpPr/>
      </dsp:nvSpPr>
      <dsp:spPr>
        <a:xfrm>
          <a:off x="18524" y="1612063"/>
          <a:ext cx="2483638" cy="1196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Осуществление индивидуально-ориентированной психолого-педагогической помощи обучающимся с ЗПР.</a:t>
          </a:r>
          <a:endParaRPr lang="ru-RU" sz="1200" kern="1200" dirty="0"/>
        </a:p>
      </dsp:txBody>
      <dsp:txXfrm>
        <a:off x="18524" y="1612063"/>
        <a:ext cx="2483638" cy="1196485"/>
      </dsp:txXfrm>
    </dsp:sp>
    <dsp:sp modelId="{1FC81CC0-8D6E-476A-BACC-91ADB71EC2AD}">
      <dsp:nvSpPr>
        <dsp:cNvPr id="0" name=""/>
        <dsp:cNvSpPr/>
      </dsp:nvSpPr>
      <dsp:spPr>
        <a:xfrm>
          <a:off x="63300" y="2948366"/>
          <a:ext cx="2426007" cy="707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Возможность освоения детьми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с ЗПР АОП.</a:t>
          </a:r>
          <a:endParaRPr lang="ru-RU" sz="1200" kern="1200" dirty="0"/>
        </a:p>
      </dsp:txBody>
      <dsp:txXfrm>
        <a:off x="63300" y="2948366"/>
        <a:ext cx="2426007" cy="707092"/>
      </dsp:txXfrm>
    </dsp:sp>
    <dsp:sp modelId="{8E83658F-E1BF-4293-9568-C033E0216953}">
      <dsp:nvSpPr>
        <dsp:cNvPr id="0" name=""/>
        <dsp:cNvSpPr/>
      </dsp:nvSpPr>
      <dsp:spPr>
        <a:xfrm>
          <a:off x="2750260" y="0"/>
          <a:ext cx="2503103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Предполагает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750260" y="0"/>
        <a:ext cx="2503103" cy="1305401"/>
      </dsp:txXfrm>
    </dsp:sp>
    <dsp:sp modelId="{A1CB981C-BBFA-44A7-BF22-A23A72F6DF4A}">
      <dsp:nvSpPr>
        <dsp:cNvPr id="0" name=""/>
        <dsp:cNvSpPr/>
      </dsp:nvSpPr>
      <dsp:spPr>
        <a:xfrm>
          <a:off x="2793925" y="838331"/>
          <a:ext cx="2405602" cy="5489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предметно-пространственной развивающей образовательной среды.</a:t>
          </a:r>
          <a:endParaRPr lang="ru-RU" sz="1200" kern="1200" dirty="0"/>
        </a:p>
      </dsp:txBody>
      <dsp:txXfrm>
        <a:off x="2793925" y="838331"/>
        <a:ext cx="2405602" cy="548992"/>
      </dsp:txXfrm>
    </dsp:sp>
    <dsp:sp modelId="{29E80AFB-DBE4-4BA6-9927-17597B35E858}">
      <dsp:nvSpPr>
        <dsp:cNvPr id="0" name=""/>
        <dsp:cNvSpPr/>
      </dsp:nvSpPr>
      <dsp:spPr>
        <a:xfrm>
          <a:off x="2777975" y="1479734"/>
          <a:ext cx="2426608" cy="4766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Специальные дидактические пособия, технологии, методики.</a:t>
          </a:r>
          <a:endParaRPr lang="ru-RU" sz="1200" kern="1200" dirty="0"/>
        </a:p>
      </dsp:txBody>
      <dsp:txXfrm>
        <a:off x="2777975" y="1479734"/>
        <a:ext cx="2426608" cy="476605"/>
      </dsp:txXfrm>
    </dsp:sp>
    <dsp:sp modelId="{0CDDA5A6-F2DD-4FFC-9B8B-869F28001A72}">
      <dsp:nvSpPr>
        <dsp:cNvPr id="0" name=""/>
        <dsp:cNvSpPr/>
      </dsp:nvSpPr>
      <dsp:spPr>
        <a:xfrm>
          <a:off x="2774771" y="2042896"/>
          <a:ext cx="2432375" cy="4239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Реализацию комплексного взаимодействия специалистов.</a:t>
          </a:r>
          <a:endParaRPr lang="ru-RU" sz="1200" kern="1200" dirty="0"/>
        </a:p>
      </dsp:txBody>
      <dsp:txXfrm>
        <a:off x="2774771" y="2042896"/>
        <a:ext cx="2432375" cy="423901"/>
      </dsp:txXfrm>
    </dsp:sp>
    <dsp:sp modelId="{3A347AF9-C1E5-44B6-A7AD-9D47D72B6C6F}">
      <dsp:nvSpPr>
        <dsp:cNvPr id="0" name=""/>
        <dsp:cNvSpPr/>
      </dsp:nvSpPr>
      <dsp:spPr>
        <a:xfrm>
          <a:off x="2777344" y="2529878"/>
          <a:ext cx="2451218" cy="4259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Проведение коррекционных занятий с учителем-логопедом.</a:t>
          </a:r>
          <a:endParaRPr lang="ru-RU" sz="1200" kern="1200" dirty="0"/>
        </a:p>
      </dsp:txBody>
      <dsp:txXfrm>
        <a:off x="2777344" y="2529878"/>
        <a:ext cx="2451218" cy="425930"/>
      </dsp:txXfrm>
    </dsp:sp>
    <dsp:sp modelId="{A2BD1001-985A-43BB-8C42-ADEF35600F52}">
      <dsp:nvSpPr>
        <dsp:cNvPr id="0" name=""/>
        <dsp:cNvSpPr/>
      </dsp:nvSpPr>
      <dsp:spPr>
        <a:xfrm>
          <a:off x="2767211" y="3059144"/>
          <a:ext cx="2461351" cy="4255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эффективного планирования.</a:t>
          </a:r>
          <a:endParaRPr lang="ru-RU" sz="1200" kern="1200" dirty="0"/>
        </a:p>
      </dsp:txBody>
      <dsp:txXfrm>
        <a:off x="2767211" y="3059144"/>
        <a:ext cx="2461351" cy="425508"/>
      </dsp:txXfrm>
    </dsp:sp>
    <dsp:sp modelId="{D43ED9F4-E85F-4939-85FD-76016E166E22}">
      <dsp:nvSpPr>
        <dsp:cNvPr id="0" name=""/>
        <dsp:cNvSpPr/>
      </dsp:nvSpPr>
      <dsp:spPr>
        <a:xfrm>
          <a:off x="2788628" y="3595175"/>
          <a:ext cx="2450958" cy="4236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 самостоятельной деятельности</a:t>
          </a:r>
          <a:endParaRPr lang="ru-RU" sz="1200" kern="1200" dirty="0"/>
        </a:p>
      </dsp:txBody>
      <dsp:txXfrm>
        <a:off x="2788628" y="3595175"/>
        <a:ext cx="2450958" cy="423615"/>
      </dsp:txXfrm>
    </dsp:sp>
    <dsp:sp modelId="{209CE425-7DE0-48B8-B8B4-E8F03BBDB8B4}">
      <dsp:nvSpPr>
        <dsp:cNvPr id="0" name=""/>
        <dsp:cNvSpPr/>
      </dsp:nvSpPr>
      <dsp:spPr>
        <a:xfrm>
          <a:off x="5383224" y="0"/>
          <a:ext cx="2503103" cy="43513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Реализуется</a:t>
          </a:r>
          <a:r>
            <a:rPr lang="ru-RU" sz="1200" kern="1200" dirty="0" smtClean="0"/>
            <a:t>  </a:t>
          </a:r>
          <a:endParaRPr lang="ru-RU" sz="1200" kern="1200" dirty="0"/>
        </a:p>
      </dsp:txBody>
      <dsp:txXfrm>
        <a:off x="5383224" y="0"/>
        <a:ext cx="2503103" cy="1305401"/>
      </dsp:txXfrm>
    </dsp:sp>
    <dsp:sp modelId="{3AE24245-2728-42B0-8F90-49E0BFD6C772}">
      <dsp:nvSpPr>
        <dsp:cNvPr id="0" name=""/>
        <dsp:cNvSpPr/>
      </dsp:nvSpPr>
      <dsp:spPr>
        <a:xfrm>
          <a:off x="5423084" y="808034"/>
          <a:ext cx="2405682" cy="6926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Через содержание образовательных областей.</a:t>
          </a:r>
          <a:endParaRPr lang="ru-RU" sz="1200" kern="1200" dirty="0"/>
        </a:p>
      </dsp:txBody>
      <dsp:txXfrm>
        <a:off x="5423084" y="808034"/>
        <a:ext cx="2405682" cy="692639"/>
      </dsp:txXfrm>
    </dsp:sp>
    <dsp:sp modelId="{A2806E97-689E-47EA-B303-D75642782853}">
      <dsp:nvSpPr>
        <dsp:cNvPr id="0" name=""/>
        <dsp:cNvSpPr/>
      </dsp:nvSpPr>
      <dsp:spPr>
        <a:xfrm>
          <a:off x="5453341" y="1698196"/>
          <a:ext cx="2333232" cy="7795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Во время воспитательных мероприятий. </a:t>
          </a:r>
          <a:endParaRPr lang="ru-RU" sz="1200" kern="1200" dirty="0"/>
        </a:p>
      </dsp:txBody>
      <dsp:txXfrm>
        <a:off x="5453341" y="1698196"/>
        <a:ext cx="2333232" cy="779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7920"/>
            <a:ext cx="8667481" cy="23876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Адаптированная образовательная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программа дошкольного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образования для обучающихся 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с ограниченными возможностями </a:t>
            </a:r>
            <a:r>
              <a:rPr lang="ru-RU" sz="2400" b="1" i="1" dirty="0" smtClean="0">
                <a:solidFill>
                  <a:srgbClr val="C00000"/>
                </a:solidFill>
              </a:rPr>
              <a:t>здоровья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для детей </a:t>
            </a:r>
            <a:r>
              <a:rPr lang="ru-RU" sz="2400" b="1" i="1" dirty="0" smtClean="0">
                <a:solidFill>
                  <a:srgbClr val="C00000"/>
                </a:solidFill>
              </a:rPr>
              <a:t>с задержкой психического развития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428" y="6065692"/>
            <a:ext cx="4992624" cy="79230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учреждение  «Детский сад» №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г. Ярославля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4" y="759175"/>
            <a:ext cx="8179174" cy="764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ФИЗИЧЕСКОЕ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660181" y="1226535"/>
          <a:ext cx="7886700" cy="476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374" y="758666"/>
            <a:ext cx="7886700" cy="919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Программа коррекционно-развивающей работы с детьми с ЗПР.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524684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664" y="548370"/>
            <a:ext cx="7886700" cy="498473"/>
          </a:xfrm>
        </p:spPr>
        <p:txBody>
          <a:bodyPr>
            <a:normAutofit fontScale="90000"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791999217"/>
              </p:ext>
            </p:extLst>
          </p:nvPr>
        </p:nvGraphicFramePr>
        <p:xfrm>
          <a:off x="1179648" y="1178197"/>
          <a:ext cx="7251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28801" y="475007"/>
            <a:ext cx="5695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Особенности АОП ДО </a:t>
            </a:r>
            <a:r>
              <a:rPr lang="ru-RU" sz="3600" b="1" dirty="0" smtClean="0">
                <a:solidFill>
                  <a:srgbClr val="002060"/>
                </a:solidFill>
              </a:rPr>
              <a:t>ЗПР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93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309" y="55338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Структура адаптированной образовательной программы  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(далее АОП)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84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795" y="456962"/>
            <a:ext cx="6257440" cy="89620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Планируемые результаты.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1609089" y="1656812"/>
            <a:ext cx="5789615" cy="708025"/>
            <a:chOff x="1248" y="1948"/>
            <a:chExt cx="3647" cy="446"/>
          </a:xfrm>
        </p:grpSpPr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99" y="1948"/>
              <a:ext cx="319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dirty="0" smtClean="0"/>
                <a:t>Определены как целевые </a:t>
              </a:r>
              <a:r>
                <a:rPr lang="ru-RU" sz="2000" dirty="0" smtClean="0"/>
                <a:t>ориентиры </a:t>
              </a:r>
              <a:endParaRPr lang="ru-RU" sz="2000" dirty="0" smtClean="0"/>
            </a:p>
            <a:p>
              <a:r>
                <a:rPr lang="ru-RU" sz="2000" dirty="0" smtClean="0"/>
                <a:t>реализации </a:t>
              </a:r>
              <a:r>
                <a:rPr lang="ru-RU" sz="2000" dirty="0" smtClean="0"/>
                <a:t>АОП ДО для обучающихся с ЗПР.</a:t>
              </a:r>
              <a:endParaRPr lang="ru-RU" sz="2000" dirty="0"/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1595642" y="3082478"/>
            <a:ext cx="6567488" cy="708025"/>
            <a:chOff x="1248" y="2513"/>
            <a:chExt cx="4137" cy="446"/>
          </a:xfrm>
        </p:grpSpPr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1733" y="2513"/>
              <a:ext cx="365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dirty="0" smtClean="0"/>
                <a:t>Должны </a:t>
              </a:r>
              <a:r>
                <a:rPr lang="ru-RU" sz="2000" dirty="0" smtClean="0"/>
                <a:t>быть </a:t>
              </a:r>
              <a:r>
                <a:rPr lang="ru-RU" sz="2000" b="1" dirty="0" smtClean="0"/>
                <a:t>не ниже </a:t>
              </a:r>
              <a:r>
                <a:rPr lang="ru-RU" sz="2000" dirty="0" smtClean="0"/>
                <a:t>соответствующих </a:t>
              </a:r>
              <a:endParaRPr lang="ru-RU" sz="2000" dirty="0" smtClean="0"/>
            </a:p>
            <a:p>
              <a:r>
                <a:rPr lang="ru-RU" sz="2000" dirty="0" smtClean="0"/>
                <a:t>содержания </a:t>
              </a:r>
              <a:r>
                <a:rPr lang="ru-RU" sz="2000" dirty="0" smtClean="0"/>
                <a:t>и планируемых </a:t>
              </a:r>
              <a:r>
                <a:rPr lang="ru-RU" sz="2000" dirty="0" smtClean="0"/>
                <a:t>результатов ФАОП.</a:t>
              </a:r>
              <a:endParaRPr lang="en-US" sz="20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689770" y="4445771"/>
            <a:ext cx="5014917" cy="725488"/>
            <a:chOff x="1248" y="3078"/>
            <a:chExt cx="3159" cy="457"/>
          </a:xfrm>
        </p:grpSpPr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1767" y="3078"/>
              <a:ext cx="264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000" dirty="0" smtClean="0"/>
                <a:t>Реализация в условиях  групп </a:t>
              </a:r>
            </a:p>
            <a:p>
              <a:pPr algn="l"/>
              <a:r>
                <a:rPr lang="ru-RU" sz="2000" dirty="0" smtClean="0"/>
                <a:t>комбинированной направленности. </a:t>
              </a:r>
              <a:endParaRPr lang="en-US" sz="20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Описание образовательной деятельности обучающихся с ЗПР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pPr algn="just"/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59223" y="1881094"/>
          <a:ext cx="76872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4" y="759175"/>
            <a:ext cx="8179174" cy="764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СОЦИАЛЬНО-КОММУНИКАТИВНОЕ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660181" y="1226535"/>
          <a:ext cx="7886700" cy="4653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4" y="759175"/>
            <a:ext cx="8179174" cy="764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ПОЗНАВАТЕЛЬНОЕ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660181" y="1226536"/>
          <a:ext cx="7886700" cy="4502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4" y="759175"/>
            <a:ext cx="8179174" cy="764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РЕЧЕВОЕ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660181" y="1226535"/>
          <a:ext cx="7886700" cy="53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4" y="759175"/>
            <a:ext cx="8179174" cy="764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ХУДОЖЕСТВЕННО-ЭСТЕТИЧЕСКОЕ 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660181" y="1226535"/>
          <a:ext cx="7886700" cy="4653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725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Адаптированная образовательная программа дошкольного образования для обучающихся  с ограниченными возможностями здоровья  для детей с задержкой психического развития</vt:lpstr>
      <vt:lpstr>  </vt:lpstr>
      <vt:lpstr>Структура адаптированной образовательной программы   (далее АОП)</vt:lpstr>
      <vt:lpstr>Планируемые результаты.</vt:lpstr>
      <vt:lpstr>Описание образовательной деятельности обучающихся с ЗПР</vt:lpstr>
      <vt:lpstr>СОЦИАЛЬНО-КОММУНИКАТИВНОЕ РАЗВИТИЕ </vt:lpstr>
      <vt:lpstr>ПОЗНАВАТЕЛЬНОЕ РАЗВИТИЕ </vt:lpstr>
      <vt:lpstr>РЕЧЕВОЕ РАЗВИТИЕ </vt:lpstr>
      <vt:lpstr>ХУДОЖЕСТВЕННО-ЭСТЕТИЧЕСКОЕ  РАЗВИТИЕ </vt:lpstr>
      <vt:lpstr>ФИЗИЧЕСКОЕ РАЗВИТИЕ </vt:lpstr>
      <vt:lpstr>Программа коррекционно-развивающей работы с детьми с ЗПР.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cад</cp:lastModifiedBy>
  <cp:revision>63</cp:revision>
  <dcterms:created xsi:type="dcterms:W3CDTF">2018-09-04T12:10:47Z</dcterms:created>
  <dcterms:modified xsi:type="dcterms:W3CDTF">2023-12-22T08:50:40Z</dcterms:modified>
</cp:coreProperties>
</file>