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EA6"/>
    <a:srgbClr val="6BC5C3"/>
    <a:srgbClr val="F38C8D"/>
    <a:srgbClr val="BC63F3"/>
    <a:srgbClr val="F1FCFE"/>
    <a:srgbClr val="DB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162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A62C3-93CF-4A8F-BA3F-3F45F77C2D01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9DA21CB4-33EA-418E-B229-DDE5E2C95166}">
      <dgm:prSet phldrT="[Текст]"/>
      <dgm:spPr>
        <a:solidFill>
          <a:srgbClr val="BC63F3"/>
        </a:solidFill>
      </dgm:spPr>
      <dgm:t>
        <a:bodyPr/>
        <a:lstStyle/>
        <a:p>
          <a:r>
            <a:rPr lang="en-US" dirty="0" smtClean="0"/>
            <a:t>II</a:t>
          </a:r>
          <a:r>
            <a:rPr lang="ru-RU" dirty="0" smtClean="0"/>
            <a:t>. </a:t>
          </a:r>
          <a:r>
            <a:rPr lang="ru-RU" b="1" dirty="0" smtClean="0"/>
            <a:t>ЦЕЛЕВОЙ РАЗДЕЛ</a:t>
          </a:r>
          <a:endParaRPr lang="ru-RU" dirty="0"/>
        </a:p>
      </dgm:t>
    </dgm:pt>
    <dgm:pt modelId="{262C2C8D-B6DC-4C35-8472-20070A38B15A}" type="parTrans" cxnId="{732E017F-4C41-484F-94E1-63189F2DFDEF}">
      <dgm:prSet/>
      <dgm:spPr/>
      <dgm:t>
        <a:bodyPr/>
        <a:lstStyle/>
        <a:p>
          <a:endParaRPr lang="ru-RU"/>
        </a:p>
      </dgm:t>
    </dgm:pt>
    <dgm:pt modelId="{151B0C69-8289-4AEB-BECF-B5AD78927A69}" type="sibTrans" cxnId="{732E017F-4C41-484F-94E1-63189F2DFDEF}">
      <dgm:prSet/>
      <dgm:spPr/>
      <dgm:t>
        <a:bodyPr/>
        <a:lstStyle/>
        <a:p>
          <a:endParaRPr lang="ru-RU"/>
        </a:p>
      </dgm:t>
    </dgm:pt>
    <dgm:pt modelId="{B66E0BA8-A39A-4C76-9E04-DFD4038FE501}">
      <dgm:prSet phldrT="[Текст]"/>
      <dgm:spPr>
        <a:solidFill>
          <a:srgbClr val="BC63F3"/>
        </a:solidFill>
      </dgm:spPr>
      <dgm:t>
        <a:bodyPr/>
        <a:lstStyle/>
        <a:p>
          <a:r>
            <a:rPr lang="en-US" dirty="0" smtClean="0"/>
            <a:t>III</a:t>
          </a:r>
          <a:r>
            <a:rPr lang="ru-RU" dirty="0" smtClean="0"/>
            <a:t>. </a:t>
          </a:r>
          <a:r>
            <a:rPr lang="ru-RU" b="1" dirty="0" smtClean="0"/>
            <a:t>СОДЕРЖАТЕЛЬНЫЙ РАЗДЕЛ</a:t>
          </a:r>
          <a:r>
            <a:rPr lang="en-US" b="1" dirty="0" smtClean="0"/>
            <a:t>.</a:t>
          </a:r>
          <a:endParaRPr lang="ru-RU" dirty="0"/>
        </a:p>
      </dgm:t>
    </dgm:pt>
    <dgm:pt modelId="{E3AD1E46-5F28-4C13-A812-6B814A4E6982}" type="parTrans" cxnId="{96385F32-551E-48A0-AA1A-35C86C4CF95F}">
      <dgm:prSet/>
      <dgm:spPr/>
      <dgm:t>
        <a:bodyPr/>
        <a:lstStyle/>
        <a:p>
          <a:endParaRPr lang="ru-RU"/>
        </a:p>
      </dgm:t>
    </dgm:pt>
    <dgm:pt modelId="{7FAB6119-6133-4CBD-8E6F-4229C1B3ECEF}" type="sibTrans" cxnId="{96385F32-551E-48A0-AA1A-35C86C4CF95F}">
      <dgm:prSet/>
      <dgm:spPr/>
      <dgm:t>
        <a:bodyPr/>
        <a:lstStyle/>
        <a:p>
          <a:endParaRPr lang="ru-RU"/>
        </a:p>
      </dgm:t>
    </dgm:pt>
    <dgm:pt modelId="{0C5827D0-F323-438F-8DAA-C099E18964C7}">
      <dgm:prSet phldrT="[Текст]"/>
      <dgm:spPr>
        <a:solidFill>
          <a:srgbClr val="BC63F3"/>
        </a:solidFill>
      </dgm:spPr>
      <dgm:t>
        <a:bodyPr/>
        <a:lstStyle/>
        <a:p>
          <a:r>
            <a:rPr lang="en-US" dirty="0" smtClean="0"/>
            <a:t>IV</a:t>
          </a:r>
          <a:r>
            <a:rPr lang="ru-RU" dirty="0" smtClean="0"/>
            <a:t>. </a:t>
          </a:r>
          <a:r>
            <a:rPr lang="ru-RU" b="1" dirty="0" smtClean="0"/>
            <a:t>ОРГАНИЗАЦИОННЫЙ РАЗДЕЛ</a:t>
          </a:r>
          <a:r>
            <a:rPr lang="ru-RU" dirty="0" smtClean="0"/>
            <a:t>.</a:t>
          </a:r>
          <a:endParaRPr lang="ru-RU" dirty="0"/>
        </a:p>
      </dgm:t>
    </dgm:pt>
    <dgm:pt modelId="{D8324A97-A40E-42FA-A8D1-852F214516CA}" type="parTrans" cxnId="{295C9675-F165-4734-AB1E-9DE348472963}">
      <dgm:prSet/>
      <dgm:spPr/>
      <dgm:t>
        <a:bodyPr/>
        <a:lstStyle/>
        <a:p>
          <a:endParaRPr lang="ru-RU"/>
        </a:p>
      </dgm:t>
    </dgm:pt>
    <dgm:pt modelId="{E15C3E82-0830-49E6-85DD-EEEC477A8A47}" type="sibTrans" cxnId="{295C9675-F165-4734-AB1E-9DE348472963}">
      <dgm:prSet/>
      <dgm:spPr/>
      <dgm:t>
        <a:bodyPr/>
        <a:lstStyle/>
        <a:p>
          <a:endParaRPr lang="ru-RU"/>
        </a:p>
      </dgm:t>
    </dgm:pt>
    <dgm:pt modelId="{1D3F2348-73A3-4655-A317-32091F38F5DC}">
      <dgm:prSet/>
      <dgm:spPr>
        <a:solidFill>
          <a:srgbClr val="BC63F3"/>
        </a:solidFill>
      </dgm:spPr>
      <dgm:t>
        <a:bodyPr/>
        <a:lstStyle/>
        <a:p>
          <a:r>
            <a:rPr lang="en-US" b="1" dirty="0" smtClean="0"/>
            <a:t>I. </a:t>
          </a:r>
          <a:r>
            <a:rPr lang="ru-RU" b="1" dirty="0" smtClean="0"/>
            <a:t>ОБЩИЕ ПОЛОЖЕНИЯ</a:t>
          </a:r>
          <a:endParaRPr lang="ru-RU" dirty="0"/>
        </a:p>
      </dgm:t>
    </dgm:pt>
    <dgm:pt modelId="{B55B49CF-3195-4971-9774-895777A55B45}" type="parTrans" cxnId="{261C297A-4691-44ED-86EA-3646133B0726}">
      <dgm:prSet/>
      <dgm:spPr/>
      <dgm:t>
        <a:bodyPr/>
        <a:lstStyle/>
        <a:p>
          <a:endParaRPr lang="ru-RU"/>
        </a:p>
      </dgm:t>
    </dgm:pt>
    <dgm:pt modelId="{605ECA1D-01C9-4EBE-AAEB-C1E66F27D000}" type="sibTrans" cxnId="{261C297A-4691-44ED-86EA-3646133B0726}">
      <dgm:prSet/>
      <dgm:spPr/>
      <dgm:t>
        <a:bodyPr/>
        <a:lstStyle/>
        <a:p>
          <a:endParaRPr lang="ru-RU"/>
        </a:p>
      </dgm:t>
    </dgm:pt>
    <dgm:pt modelId="{96146C78-8B14-402C-8DDF-6867FBD3C7D8}" type="pres">
      <dgm:prSet presAssocID="{E77A62C3-93CF-4A8F-BA3F-3F45F77C2D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648899-A6F4-4998-9EC5-90CD40A6484D}" type="pres">
      <dgm:prSet presAssocID="{1D3F2348-73A3-4655-A317-32091F38F5DC}" presName="parentLin" presStyleCnt="0"/>
      <dgm:spPr/>
    </dgm:pt>
    <dgm:pt modelId="{19A68F58-29CC-4727-AFC2-236DCEFC31DE}" type="pres">
      <dgm:prSet presAssocID="{1D3F2348-73A3-4655-A317-32091F38F5D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1870B85-847D-40D2-8A5A-9A9AC946A14F}" type="pres">
      <dgm:prSet presAssocID="{1D3F2348-73A3-4655-A317-32091F38F5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22EC0-F309-46C9-90BE-B237CF47F42A}" type="pres">
      <dgm:prSet presAssocID="{1D3F2348-73A3-4655-A317-32091F38F5DC}" presName="negativeSpace" presStyleCnt="0"/>
      <dgm:spPr/>
    </dgm:pt>
    <dgm:pt modelId="{363E6C43-1BA7-475E-9F3E-F704E3AD59A1}" type="pres">
      <dgm:prSet presAssocID="{1D3F2348-73A3-4655-A317-32091F38F5DC}" presName="childText" presStyleLbl="conFgAcc1" presStyleIdx="0" presStyleCnt="4">
        <dgm:presLayoutVars>
          <dgm:bulletEnabled val="1"/>
        </dgm:presLayoutVars>
      </dgm:prSet>
      <dgm:spPr/>
    </dgm:pt>
    <dgm:pt modelId="{3FFB75B1-2226-4E97-8872-5CA82B673C22}" type="pres">
      <dgm:prSet presAssocID="{605ECA1D-01C9-4EBE-AAEB-C1E66F27D000}" presName="spaceBetweenRectangles" presStyleCnt="0"/>
      <dgm:spPr/>
    </dgm:pt>
    <dgm:pt modelId="{393D8B54-DD4E-4D4C-B00C-8A38024BE5F8}" type="pres">
      <dgm:prSet presAssocID="{9DA21CB4-33EA-418E-B229-DDE5E2C95166}" presName="parentLin" presStyleCnt="0"/>
      <dgm:spPr/>
    </dgm:pt>
    <dgm:pt modelId="{C5B7C978-AA72-4C68-B17D-C23F62213649}" type="pres">
      <dgm:prSet presAssocID="{9DA21CB4-33EA-418E-B229-DDE5E2C9516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39C2812-0E15-46F7-BFBA-2739E43D9554}" type="pres">
      <dgm:prSet presAssocID="{9DA21CB4-33EA-418E-B229-DDE5E2C951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6A10C-38A7-49C8-8CC5-4E6E44169B8E}" type="pres">
      <dgm:prSet presAssocID="{9DA21CB4-33EA-418E-B229-DDE5E2C95166}" presName="negativeSpace" presStyleCnt="0"/>
      <dgm:spPr/>
    </dgm:pt>
    <dgm:pt modelId="{05C544DC-382C-4484-B4EE-D231F9285B08}" type="pres">
      <dgm:prSet presAssocID="{9DA21CB4-33EA-418E-B229-DDE5E2C95166}" presName="childText" presStyleLbl="conFgAcc1" presStyleIdx="1" presStyleCnt="4">
        <dgm:presLayoutVars>
          <dgm:bulletEnabled val="1"/>
        </dgm:presLayoutVars>
      </dgm:prSet>
      <dgm:spPr/>
    </dgm:pt>
    <dgm:pt modelId="{FC4DD468-1D21-456D-970E-6A0CC0DCAE35}" type="pres">
      <dgm:prSet presAssocID="{151B0C69-8289-4AEB-BECF-B5AD78927A69}" presName="spaceBetweenRectangles" presStyleCnt="0"/>
      <dgm:spPr/>
    </dgm:pt>
    <dgm:pt modelId="{A4D0DCB6-20C8-4484-AD11-E50F2D9F964F}" type="pres">
      <dgm:prSet presAssocID="{B66E0BA8-A39A-4C76-9E04-DFD4038FE501}" presName="parentLin" presStyleCnt="0"/>
      <dgm:spPr/>
    </dgm:pt>
    <dgm:pt modelId="{4B615A92-C28B-4BC8-BDCE-76EF40A20256}" type="pres">
      <dgm:prSet presAssocID="{B66E0BA8-A39A-4C76-9E04-DFD4038FE50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644BBF9-1451-4274-9D14-BFE17159E641}" type="pres">
      <dgm:prSet presAssocID="{B66E0BA8-A39A-4C76-9E04-DFD4038FE5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DBC87-A09C-42FA-AAA6-9AA1A8FA9E44}" type="pres">
      <dgm:prSet presAssocID="{B66E0BA8-A39A-4C76-9E04-DFD4038FE501}" presName="negativeSpace" presStyleCnt="0"/>
      <dgm:spPr/>
    </dgm:pt>
    <dgm:pt modelId="{7CC93327-40A2-424D-9AFD-D2B5D8AFB20D}" type="pres">
      <dgm:prSet presAssocID="{B66E0BA8-A39A-4C76-9E04-DFD4038FE501}" presName="childText" presStyleLbl="conFgAcc1" presStyleIdx="2" presStyleCnt="4">
        <dgm:presLayoutVars>
          <dgm:bulletEnabled val="1"/>
        </dgm:presLayoutVars>
      </dgm:prSet>
      <dgm:spPr/>
    </dgm:pt>
    <dgm:pt modelId="{1F0A0F79-C23F-4462-8670-7D6C21ECC051}" type="pres">
      <dgm:prSet presAssocID="{7FAB6119-6133-4CBD-8E6F-4229C1B3ECEF}" presName="spaceBetweenRectangles" presStyleCnt="0"/>
      <dgm:spPr/>
    </dgm:pt>
    <dgm:pt modelId="{4B1CE8BC-8301-4525-B2A6-E4FEEC3A9C17}" type="pres">
      <dgm:prSet presAssocID="{0C5827D0-F323-438F-8DAA-C099E18964C7}" presName="parentLin" presStyleCnt="0"/>
      <dgm:spPr/>
    </dgm:pt>
    <dgm:pt modelId="{42ABA226-6B65-4920-8866-3DEF66F5EB68}" type="pres">
      <dgm:prSet presAssocID="{0C5827D0-F323-438F-8DAA-C099E18964C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B56D550-110B-433F-988D-4956BE1E1006}" type="pres">
      <dgm:prSet presAssocID="{0C5827D0-F323-438F-8DAA-C099E18964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5EC3A-3051-47FD-8BCD-9E500072F4E1}" type="pres">
      <dgm:prSet presAssocID="{0C5827D0-F323-438F-8DAA-C099E18964C7}" presName="negativeSpace" presStyleCnt="0"/>
      <dgm:spPr/>
    </dgm:pt>
    <dgm:pt modelId="{5D03C6FA-4A57-4D8D-A114-F82800A018C5}" type="pres">
      <dgm:prSet presAssocID="{0C5827D0-F323-438F-8DAA-C099E18964C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6385F32-551E-48A0-AA1A-35C86C4CF95F}" srcId="{E77A62C3-93CF-4A8F-BA3F-3F45F77C2D01}" destId="{B66E0BA8-A39A-4C76-9E04-DFD4038FE501}" srcOrd="2" destOrd="0" parTransId="{E3AD1E46-5F28-4C13-A812-6B814A4E6982}" sibTransId="{7FAB6119-6133-4CBD-8E6F-4229C1B3ECEF}"/>
    <dgm:cxn modelId="{CB67E352-EC4A-4E3A-9469-8B50A98B0CA7}" type="presOf" srcId="{1D3F2348-73A3-4655-A317-32091F38F5DC}" destId="{31870B85-847D-40D2-8A5A-9A9AC946A14F}" srcOrd="1" destOrd="0" presId="urn:microsoft.com/office/officeart/2005/8/layout/list1"/>
    <dgm:cxn modelId="{BA2690D8-8CE3-492F-A34E-A5D4E7D10CC1}" type="presOf" srcId="{0C5827D0-F323-438F-8DAA-C099E18964C7}" destId="{1B56D550-110B-433F-988D-4956BE1E1006}" srcOrd="1" destOrd="0" presId="urn:microsoft.com/office/officeart/2005/8/layout/list1"/>
    <dgm:cxn modelId="{261C297A-4691-44ED-86EA-3646133B0726}" srcId="{E77A62C3-93CF-4A8F-BA3F-3F45F77C2D01}" destId="{1D3F2348-73A3-4655-A317-32091F38F5DC}" srcOrd="0" destOrd="0" parTransId="{B55B49CF-3195-4971-9774-895777A55B45}" sibTransId="{605ECA1D-01C9-4EBE-AAEB-C1E66F27D000}"/>
    <dgm:cxn modelId="{F983C3C9-54A1-4C8D-B782-0182E9E82C75}" type="presOf" srcId="{B66E0BA8-A39A-4C76-9E04-DFD4038FE501}" destId="{7644BBF9-1451-4274-9D14-BFE17159E641}" srcOrd="1" destOrd="0" presId="urn:microsoft.com/office/officeart/2005/8/layout/list1"/>
    <dgm:cxn modelId="{12DC8166-85DA-4038-98E7-D39ABB483B5C}" type="presOf" srcId="{B66E0BA8-A39A-4C76-9E04-DFD4038FE501}" destId="{4B615A92-C28B-4BC8-BDCE-76EF40A20256}" srcOrd="0" destOrd="0" presId="urn:microsoft.com/office/officeart/2005/8/layout/list1"/>
    <dgm:cxn modelId="{5D3F3C4B-C28E-4870-AC9D-1EE1FB1528C2}" type="presOf" srcId="{1D3F2348-73A3-4655-A317-32091F38F5DC}" destId="{19A68F58-29CC-4727-AFC2-236DCEFC31DE}" srcOrd="0" destOrd="0" presId="urn:microsoft.com/office/officeart/2005/8/layout/list1"/>
    <dgm:cxn modelId="{8CD1644E-6286-45B5-BF84-85AB7120DD39}" type="presOf" srcId="{9DA21CB4-33EA-418E-B229-DDE5E2C95166}" destId="{C5B7C978-AA72-4C68-B17D-C23F62213649}" srcOrd="0" destOrd="0" presId="urn:microsoft.com/office/officeart/2005/8/layout/list1"/>
    <dgm:cxn modelId="{B9C8441B-64FE-4699-935F-4286F4356307}" type="presOf" srcId="{9DA21CB4-33EA-418E-B229-DDE5E2C95166}" destId="{839C2812-0E15-46F7-BFBA-2739E43D9554}" srcOrd="1" destOrd="0" presId="urn:microsoft.com/office/officeart/2005/8/layout/list1"/>
    <dgm:cxn modelId="{5CFCF49F-C721-4265-9362-FDBE8B31B649}" type="presOf" srcId="{0C5827D0-F323-438F-8DAA-C099E18964C7}" destId="{42ABA226-6B65-4920-8866-3DEF66F5EB68}" srcOrd="0" destOrd="0" presId="urn:microsoft.com/office/officeart/2005/8/layout/list1"/>
    <dgm:cxn modelId="{295C9675-F165-4734-AB1E-9DE348472963}" srcId="{E77A62C3-93CF-4A8F-BA3F-3F45F77C2D01}" destId="{0C5827D0-F323-438F-8DAA-C099E18964C7}" srcOrd="3" destOrd="0" parTransId="{D8324A97-A40E-42FA-A8D1-852F214516CA}" sibTransId="{E15C3E82-0830-49E6-85DD-EEEC477A8A47}"/>
    <dgm:cxn modelId="{D11A63FA-5E62-40D1-BB30-C652EED306ED}" type="presOf" srcId="{E77A62C3-93CF-4A8F-BA3F-3F45F77C2D01}" destId="{96146C78-8B14-402C-8DDF-6867FBD3C7D8}" srcOrd="0" destOrd="0" presId="urn:microsoft.com/office/officeart/2005/8/layout/list1"/>
    <dgm:cxn modelId="{732E017F-4C41-484F-94E1-63189F2DFDEF}" srcId="{E77A62C3-93CF-4A8F-BA3F-3F45F77C2D01}" destId="{9DA21CB4-33EA-418E-B229-DDE5E2C95166}" srcOrd="1" destOrd="0" parTransId="{262C2C8D-B6DC-4C35-8472-20070A38B15A}" sibTransId="{151B0C69-8289-4AEB-BECF-B5AD78927A69}"/>
    <dgm:cxn modelId="{1723470B-B2FB-4428-88F6-9583C226E820}" type="presParOf" srcId="{96146C78-8B14-402C-8DDF-6867FBD3C7D8}" destId="{68648899-A6F4-4998-9EC5-90CD40A6484D}" srcOrd="0" destOrd="0" presId="urn:microsoft.com/office/officeart/2005/8/layout/list1"/>
    <dgm:cxn modelId="{5B8EED17-8C9F-4F00-80C5-F9C0A26E2C71}" type="presParOf" srcId="{68648899-A6F4-4998-9EC5-90CD40A6484D}" destId="{19A68F58-29CC-4727-AFC2-236DCEFC31DE}" srcOrd="0" destOrd="0" presId="urn:microsoft.com/office/officeart/2005/8/layout/list1"/>
    <dgm:cxn modelId="{4CC16FAF-F2D5-44C2-BDED-C4EC57FCE852}" type="presParOf" srcId="{68648899-A6F4-4998-9EC5-90CD40A6484D}" destId="{31870B85-847D-40D2-8A5A-9A9AC946A14F}" srcOrd="1" destOrd="0" presId="urn:microsoft.com/office/officeart/2005/8/layout/list1"/>
    <dgm:cxn modelId="{286A6F50-90CE-418A-95FB-16053BB31BA1}" type="presParOf" srcId="{96146C78-8B14-402C-8DDF-6867FBD3C7D8}" destId="{22122EC0-F309-46C9-90BE-B237CF47F42A}" srcOrd="1" destOrd="0" presId="urn:microsoft.com/office/officeart/2005/8/layout/list1"/>
    <dgm:cxn modelId="{4BA028E0-604C-4AF3-A9EA-1F2AF7AC98B0}" type="presParOf" srcId="{96146C78-8B14-402C-8DDF-6867FBD3C7D8}" destId="{363E6C43-1BA7-475E-9F3E-F704E3AD59A1}" srcOrd="2" destOrd="0" presId="urn:microsoft.com/office/officeart/2005/8/layout/list1"/>
    <dgm:cxn modelId="{26124287-9834-4BC0-B2F6-98842FAB88F4}" type="presParOf" srcId="{96146C78-8B14-402C-8DDF-6867FBD3C7D8}" destId="{3FFB75B1-2226-4E97-8872-5CA82B673C22}" srcOrd="3" destOrd="0" presId="urn:microsoft.com/office/officeart/2005/8/layout/list1"/>
    <dgm:cxn modelId="{CC2AD111-F79F-4AB5-A4C5-2824DF8E2BFA}" type="presParOf" srcId="{96146C78-8B14-402C-8DDF-6867FBD3C7D8}" destId="{393D8B54-DD4E-4D4C-B00C-8A38024BE5F8}" srcOrd="4" destOrd="0" presId="urn:microsoft.com/office/officeart/2005/8/layout/list1"/>
    <dgm:cxn modelId="{8A54880A-8E88-4AA2-B9E3-8F0E882B6D1D}" type="presParOf" srcId="{393D8B54-DD4E-4D4C-B00C-8A38024BE5F8}" destId="{C5B7C978-AA72-4C68-B17D-C23F62213649}" srcOrd="0" destOrd="0" presId="urn:microsoft.com/office/officeart/2005/8/layout/list1"/>
    <dgm:cxn modelId="{C814724B-215B-46EC-B06F-682E4A3BC6C8}" type="presParOf" srcId="{393D8B54-DD4E-4D4C-B00C-8A38024BE5F8}" destId="{839C2812-0E15-46F7-BFBA-2739E43D9554}" srcOrd="1" destOrd="0" presId="urn:microsoft.com/office/officeart/2005/8/layout/list1"/>
    <dgm:cxn modelId="{F20E395B-7066-440A-8832-B7BF88DDE519}" type="presParOf" srcId="{96146C78-8B14-402C-8DDF-6867FBD3C7D8}" destId="{F046A10C-38A7-49C8-8CC5-4E6E44169B8E}" srcOrd="5" destOrd="0" presId="urn:microsoft.com/office/officeart/2005/8/layout/list1"/>
    <dgm:cxn modelId="{6CCF3247-F27D-4D0C-9B6D-7859F67742A4}" type="presParOf" srcId="{96146C78-8B14-402C-8DDF-6867FBD3C7D8}" destId="{05C544DC-382C-4484-B4EE-D231F9285B08}" srcOrd="6" destOrd="0" presId="urn:microsoft.com/office/officeart/2005/8/layout/list1"/>
    <dgm:cxn modelId="{981B8F8D-03BB-476A-889F-B130061006C5}" type="presParOf" srcId="{96146C78-8B14-402C-8DDF-6867FBD3C7D8}" destId="{FC4DD468-1D21-456D-970E-6A0CC0DCAE35}" srcOrd="7" destOrd="0" presId="urn:microsoft.com/office/officeart/2005/8/layout/list1"/>
    <dgm:cxn modelId="{BD4624F9-CEF4-4B06-A740-9C55A4634F07}" type="presParOf" srcId="{96146C78-8B14-402C-8DDF-6867FBD3C7D8}" destId="{A4D0DCB6-20C8-4484-AD11-E50F2D9F964F}" srcOrd="8" destOrd="0" presId="urn:microsoft.com/office/officeart/2005/8/layout/list1"/>
    <dgm:cxn modelId="{AF3DA365-C976-4307-882F-9BC8201ABB84}" type="presParOf" srcId="{A4D0DCB6-20C8-4484-AD11-E50F2D9F964F}" destId="{4B615A92-C28B-4BC8-BDCE-76EF40A20256}" srcOrd="0" destOrd="0" presId="urn:microsoft.com/office/officeart/2005/8/layout/list1"/>
    <dgm:cxn modelId="{F0D24CF3-AE23-441A-9E1A-A9C9891A49A8}" type="presParOf" srcId="{A4D0DCB6-20C8-4484-AD11-E50F2D9F964F}" destId="{7644BBF9-1451-4274-9D14-BFE17159E641}" srcOrd="1" destOrd="0" presId="urn:microsoft.com/office/officeart/2005/8/layout/list1"/>
    <dgm:cxn modelId="{BEAA2F16-1020-48AE-B056-59017E5B1942}" type="presParOf" srcId="{96146C78-8B14-402C-8DDF-6867FBD3C7D8}" destId="{ED6DBC87-A09C-42FA-AAA6-9AA1A8FA9E44}" srcOrd="9" destOrd="0" presId="urn:microsoft.com/office/officeart/2005/8/layout/list1"/>
    <dgm:cxn modelId="{6E7D4AC4-151F-48B9-8C62-AD181687F765}" type="presParOf" srcId="{96146C78-8B14-402C-8DDF-6867FBD3C7D8}" destId="{7CC93327-40A2-424D-9AFD-D2B5D8AFB20D}" srcOrd="10" destOrd="0" presId="urn:microsoft.com/office/officeart/2005/8/layout/list1"/>
    <dgm:cxn modelId="{CF351A32-EE18-4785-936C-4470ED6F65C3}" type="presParOf" srcId="{96146C78-8B14-402C-8DDF-6867FBD3C7D8}" destId="{1F0A0F79-C23F-4462-8670-7D6C21ECC051}" srcOrd="11" destOrd="0" presId="urn:microsoft.com/office/officeart/2005/8/layout/list1"/>
    <dgm:cxn modelId="{3C6C2207-614E-45DB-A0A3-C8D2821E31B1}" type="presParOf" srcId="{96146C78-8B14-402C-8DDF-6867FBD3C7D8}" destId="{4B1CE8BC-8301-4525-B2A6-E4FEEC3A9C17}" srcOrd="12" destOrd="0" presId="urn:microsoft.com/office/officeart/2005/8/layout/list1"/>
    <dgm:cxn modelId="{162F0F3C-F6D3-4F15-981D-98A4605FA9EB}" type="presParOf" srcId="{4B1CE8BC-8301-4525-B2A6-E4FEEC3A9C17}" destId="{42ABA226-6B65-4920-8866-3DEF66F5EB68}" srcOrd="0" destOrd="0" presId="urn:microsoft.com/office/officeart/2005/8/layout/list1"/>
    <dgm:cxn modelId="{1AFFBF13-8D67-4E1A-9DB2-8D8D211BF328}" type="presParOf" srcId="{4B1CE8BC-8301-4525-B2A6-E4FEEC3A9C17}" destId="{1B56D550-110B-433F-988D-4956BE1E1006}" srcOrd="1" destOrd="0" presId="urn:microsoft.com/office/officeart/2005/8/layout/list1"/>
    <dgm:cxn modelId="{29263471-8996-48B5-9B56-6DCC70D97020}" type="presParOf" srcId="{96146C78-8B14-402C-8DDF-6867FBD3C7D8}" destId="{FCF5EC3A-3051-47FD-8BCD-9E500072F4E1}" srcOrd="13" destOrd="0" presId="urn:microsoft.com/office/officeart/2005/8/layout/list1"/>
    <dgm:cxn modelId="{7EAE13FA-B3AA-4EBC-B3BE-773EDE85604A}" type="presParOf" srcId="{96146C78-8B14-402C-8DDF-6867FBD3C7D8}" destId="{5D03C6FA-4A57-4D8D-A114-F82800A018C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6D0A5-79A6-4781-946F-52416E3C16C7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95E776-3084-410A-9FFC-483E059A3C30}">
      <dgm:prSet phldrT="[Текст]" custT="1"/>
      <dgm:spPr/>
      <dgm:t>
        <a:bodyPr/>
        <a:lstStyle/>
        <a:p>
          <a:r>
            <a:rPr lang="ru-RU" sz="1800" b="1" dirty="0" smtClean="0"/>
            <a:t>АОП </a:t>
          </a:r>
        </a:p>
        <a:p>
          <a:r>
            <a:rPr lang="ru-RU" sz="1800" b="1" dirty="0" smtClean="0"/>
            <a:t>разработана:</a:t>
          </a:r>
        </a:p>
        <a:p>
          <a:endParaRPr lang="ru-RU" sz="1700" dirty="0"/>
        </a:p>
      </dgm:t>
    </dgm:pt>
    <dgm:pt modelId="{F7A11EA8-F765-4A90-B9E2-1EA874291144}" type="parTrans" cxnId="{58BC83A5-489C-4A48-9E55-1C1CF995928C}">
      <dgm:prSet/>
      <dgm:spPr/>
      <dgm:t>
        <a:bodyPr/>
        <a:lstStyle/>
        <a:p>
          <a:endParaRPr lang="ru-RU"/>
        </a:p>
      </dgm:t>
    </dgm:pt>
    <dgm:pt modelId="{BFCD1B61-623A-405C-AE77-AE2C22E813A4}" type="sibTrans" cxnId="{58BC83A5-489C-4A48-9E55-1C1CF995928C}">
      <dgm:prSet/>
      <dgm:spPr/>
      <dgm:t>
        <a:bodyPr/>
        <a:lstStyle/>
        <a:p>
          <a:endParaRPr lang="ru-RU"/>
        </a:p>
      </dgm:t>
    </dgm:pt>
    <dgm:pt modelId="{581E2536-F6D9-47ED-88A3-35DEA5F84191}">
      <dgm:prSet phldrT="[Текст]"/>
      <dgm:spPr/>
      <dgm:t>
        <a:bodyPr/>
        <a:lstStyle/>
        <a:p>
          <a:r>
            <a:rPr lang="ru-RU" sz="1300" dirty="0" smtClean="0"/>
            <a:t>в соответствии с ФГОС дошкольного образования; </a:t>
          </a:r>
          <a:endParaRPr lang="ru-RU" sz="1300" dirty="0"/>
        </a:p>
      </dgm:t>
    </dgm:pt>
    <dgm:pt modelId="{4AE277CC-28C5-41F2-B257-511951EECC50}" type="parTrans" cxnId="{81210ED1-253C-482E-853F-E9AACE4EA5E7}">
      <dgm:prSet/>
      <dgm:spPr/>
      <dgm:t>
        <a:bodyPr/>
        <a:lstStyle/>
        <a:p>
          <a:endParaRPr lang="ru-RU"/>
        </a:p>
      </dgm:t>
    </dgm:pt>
    <dgm:pt modelId="{AC8385E8-1DE5-42F4-9055-F6819A04101B}" type="sibTrans" cxnId="{81210ED1-253C-482E-853F-E9AACE4EA5E7}">
      <dgm:prSet/>
      <dgm:spPr/>
      <dgm:t>
        <a:bodyPr/>
        <a:lstStyle/>
        <a:p>
          <a:endParaRPr lang="ru-RU"/>
        </a:p>
      </dgm:t>
    </dgm:pt>
    <dgm:pt modelId="{4A7994D2-88B9-4CF5-8947-9A60C51270D2}">
      <dgm:prSet phldrT="[Текст]"/>
      <dgm:spPr/>
      <dgm:t>
        <a:bodyPr/>
        <a:lstStyle/>
        <a:p>
          <a:r>
            <a:rPr lang="ru-RU" sz="1300" dirty="0" smtClean="0"/>
            <a:t>на основе Федеральной адаптированной образовательной программы дошкольного образования (далее – ФАОП ДО)</a:t>
          </a:r>
          <a:endParaRPr lang="ru-RU" sz="1300" dirty="0"/>
        </a:p>
      </dgm:t>
    </dgm:pt>
    <dgm:pt modelId="{F49FBDDC-488D-4B02-B7B4-938702AAC1F4}" type="parTrans" cxnId="{9D3EDE0F-9051-4D00-934D-B0A2BEA92DDD}">
      <dgm:prSet/>
      <dgm:spPr/>
      <dgm:t>
        <a:bodyPr/>
        <a:lstStyle/>
        <a:p>
          <a:endParaRPr lang="ru-RU"/>
        </a:p>
      </dgm:t>
    </dgm:pt>
    <dgm:pt modelId="{567B85AE-49BB-432A-B7F8-2DB0FFFA79C3}" type="sibTrans" cxnId="{9D3EDE0F-9051-4D00-934D-B0A2BEA92DDD}">
      <dgm:prSet/>
      <dgm:spPr/>
      <dgm:t>
        <a:bodyPr/>
        <a:lstStyle/>
        <a:p>
          <a:endParaRPr lang="ru-RU"/>
        </a:p>
      </dgm:t>
    </dgm:pt>
    <dgm:pt modelId="{1B0C6CDF-89F9-494D-BC64-F03572DBB2A3}">
      <dgm:prSet phldrT="[Текст]" custT="1"/>
      <dgm:spPr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1800" b="1" dirty="0" smtClean="0"/>
            <a:t>АОП </a:t>
          </a:r>
        </a:p>
        <a:p>
          <a:r>
            <a:rPr lang="ru-RU" sz="1800" b="1" dirty="0" smtClean="0"/>
            <a:t>состоит:</a:t>
          </a:r>
        </a:p>
        <a:p>
          <a:endParaRPr lang="ru-RU" sz="1700" dirty="0"/>
        </a:p>
      </dgm:t>
    </dgm:pt>
    <dgm:pt modelId="{5A59E32F-C9ED-4C80-B0F5-B9601D25A609}" type="parTrans" cxnId="{911A4708-6C9D-4D6A-864D-EEEB93E4FE05}">
      <dgm:prSet/>
      <dgm:spPr/>
      <dgm:t>
        <a:bodyPr/>
        <a:lstStyle/>
        <a:p>
          <a:endParaRPr lang="ru-RU"/>
        </a:p>
      </dgm:t>
    </dgm:pt>
    <dgm:pt modelId="{CE12D3E4-669A-4D4B-B7A0-E52CFD6DB93E}" type="sibTrans" cxnId="{911A4708-6C9D-4D6A-864D-EEEB93E4FE05}">
      <dgm:prSet/>
      <dgm:spPr/>
      <dgm:t>
        <a:bodyPr/>
        <a:lstStyle/>
        <a:p>
          <a:endParaRPr lang="ru-RU"/>
        </a:p>
      </dgm:t>
    </dgm:pt>
    <dgm:pt modelId="{CE993164-EABC-49E5-898F-1B20B82E0C1E}">
      <dgm:prSet phldrT="[Текст]"/>
      <dgm:spPr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1300" dirty="0" smtClean="0"/>
            <a:t>из обязательной  части                   (не менее 60%);</a:t>
          </a:r>
          <a:endParaRPr lang="ru-RU" sz="1300" dirty="0"/>
        </a:p>
      </dgm:t>
    </dgm:pt>
    <dgm:pt modelId="{7D6B9DFE-95C2-44A8-A74E-0A04479E9C4B}" type="parTrans" cxnId="{B9A621CD-EB18-43AD-82AE-57F9C4D89ED0}">
      <dgm:prSet/>
      <dgm:spPr/>
      <dgm:t>
        <a:bodyPr/>
        <a:lstStyle/>
        <a:p>
          <a:endParaRPr lang="ru-RU"/>
        </a:p>
      </dgm:t>
    </dgm:pt>
    <dgm:pt modelId="{4536E077-B9E5-43FB-9E81-ECE123FE3F20}" type="sibTrans" cxnId="{B9A621CD-EB18-43AD-82AE-57F9C4D89ED0}">
      <dgm:prSet/>
      <dgm:spPr/>
      <dgm:t>
        <a:bodyPr/>
        <a:lstStyle/>
        <a:p>
          <a:endParaRPr lang="ru-RU"/>
        </a:p>
      </dgm:t>
    </dgm:pt>
    <dgm:pt modelId="{3E84F7EC-0BB4-4BF3-8310-09650B51E07C}">
      <dgm:prSet phldrT="[Текст]" custT="1"/>
      <dgm:spPr>
        <a:gradFill rotWithShape="0">
          <a:gsLst>
            <a:gs pos="47000">
              <a:srgbClr val="6BC5C3"/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ru-RU" sz="1800" b="1" dirty="0" smtClean="0"/>
            <a:t>АОП ориентирована:</a:t>
          </a:r>
        </a:p>
        <a:p>
          <a:endParaRPr lang="ru-RU" sz="1700" dirty="0"/>
        </a:p>
      </dgm:t>
    </dgm:pt>
    <dgm:pt modelId="{C75868E5-0D0A-4E9D-A82E-AFD91AA31150}" type="parTrans" cxnId="{72F23A5F-F8B1-4DF2-9731-91B7AE75B5CF}">
      <dgm:prSet/>
      <dgm:spPr/>
      <dgm:t>
        <a:bodyPr/>
        <a:lstStyle/>
        <a:p>
          <a:endParaRPr lang="ru-RU"/>
        </a:p>
      </dgm:t>
    </dgm:pt>
    <dgm:pt modelId="{1B615A3E-2623-4B06-A1E5-C2D66C2AD3A3}" type="sibTrans" cxnId="{72F23A5F-F8B1-4DF2-9731-91B7AE75B5CF}">
      <dgm:prSet/>
      <dgm:spPr/>
      <dgm:t>
        <a:bodyPr/>
        <a:lstStyle/>
        <a:p>
          <a:endParaRPr lang="ru-RU"/>
        </a:p>
      </dgm:t>
    </dgm:pt>
    <dgm:pt modelId="{EA634122-2DF2-40FF-B7C6-6E3063291861}">
      <dgm:prSet phldrT="[Текст]"/>
      <dgm:spPr>
        <a:gradFill rotWithShape="0">
          <a:gsLst>
            <a:gs pos="47000">
              <a:srgbClr val="6BC5C3"/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ru-RU" sz="1300" dirty="0" smtClean="0"/>
            <a:t>на удовлетворение особых образовательных потребностей, обучающихся с ТНР;</a:t>
          </a:r>
          <a:endParaRPr lang="ru-RU" sz="1300" dirty="0"/>
        </a:p>
      </dgm:t>
    </dgm:pt>
    <dgm:pt modelId="{7C929FCD-1CB5-40C4-898F-C9E0FE8E12BA}" type="parTrans" cxnId="{77AF4E2A-993E-42CE-A631-FBD26CCE36B0}">
      <dgm:prSet/>
      <dgm:spPr/>
      <dgm:t>
        <a:bodyPr/>
        <a:lstStyle/>
        <a:p>
          <a:endParaRPr lang="ru-RU"/>
        </a:p>
      </dgm:t>
    </dgm:pt>
    <dgm:pt modelId="{653A6FA1-4ED1-4447-8118-5C27DF52AAA7}" type="sibTrans" cxnId="{77AF4E2A-993E-42CE-A631-FBD26CCE36B0}">
      <dgm:prSet/>
      <dgm:spPr/>
      <dgm:t>
        <a:bodyPr/>
        <a:lstStyle/>
        <a:p>
          <a:endParaRPr lang="ru-RU"/>
        </a:p>
      </dgm:t>
    </dgm:pt>
    <dgm:pt modelId="{7090D117-135D-4521-8B0F-F3A3F199B044}">
      <dgm:prSet phldrT="[Текст]"/>
      <dgm:spPr>
        <a:gradFill rotWithShape="0">
          <a:gsLst>
            <a:gs pos="47000">
              <a:srgbClr val="6BC5C3"/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ru-RU" sz="1300" dirty="0" smtClean="0"/>
            <a:t>на специфику национальных, </a:t>
          </a:r>
          <a:r>
            <a:rPr lang="ru-RU" sz="1300" dirty="0" err="1" smtClean="0"/>
            <a:t>социокультурных</a:t>
          </a:r>
          <a:r>
            <a:rPr lang="ru-RU" sz="1300" dirty="0" smtClean="0"/>
            <a:t>, региональных и иных условий. </a:t>
          </a:r>
          <a:endParaRPr lang="ru-RU" sz="1300" dirty="0"/>
        </a:p>
      </dgm:t>
    </dgm:pt>
    <dgm:pt modelId="{96C884ED-AFBA-4589-BACB-277E42BE958E}" type="parTrans" cxnId="{3300693C-7375-402A-B71C-B3F46DCC24A4}">
      <dgm:prSet/>
      <dgm:spPr/>
      <dgm:t>
        <a:bodyPr/>
        <a:lstStyle/>
        <a:p>
          <a:endParaRPr lang="ru-RU"/>
        </a:p>
      </dgm:t>
    </dgm:pt>
    <dgm:pt modelId="{D8EC47B3-AEBA-4682-B22D-92398C80702B}" type="sibTrans" cxnId="{3300693C-7375-402A-B71C-B3F46DCC24A4}">
      <dgm:prSet/>
      <dgm:spPr/>
      <dgm:t>
        <a:bodyPr/>
        <a:lstStyle/>
        <a:p>
          <a:endParaRPr lang="ru-RU"/>
        </a:p>
      </dgm:t>
    </dgm:pt>
    <dgm:pt modelId="{ECE7C8ED-EC62-40C3-B9DA-CB4DA1DE970D}">
      <dgm:prSet phldrT="[Текст]"/>
      <dgm:spPr/>
      <dgm:t>
        <a:bodyPr/>
        <a:lstStyle/>
        <a:p>
          <a:endParaRPr lang="ru-RU" sz="1300" dirty="0"/>
        </a:p>
      </dgm:t>
    </dgm:pt>
    <dgm:pt modelId="{758D9B58-F82C-4047-855D-DEA0668D9C90}" type="parTrans" cxnId="{39A87128-4B26-40FB-99A1-35C470BA6078}">
      <dgm:prSet/>
      <dgm:spPr/>
      <dgm:t>
        <a:bodyPr/>
        <a:lstStyle/>
        <a:p>
          <a:endParaRPr lang="ru-RU"/>
        </a:p>
      </dgm:t>
    </dgm:pt>
    <dgm:pt modelId="{68F383B1-8E9F-4035-A228-E0CD88AEF0F8}" type="sibTrans" cxnId="{39A87128-4B26-40FB-99A1-35C470BA6078}">
      <dgm:prSet/>
      <dgm:spPr/>
      <dgm:t>
        <a:bodyPr/>
        <a:lstStyle/>
        <a:p>
          <a:endParaRPr lang="ru-RU"/>
        </a:p>
      </dgm:t>
    </dgm:pt>
    <dgm:pt modelId="{87BCD2DF-45C8-4A3A-AC95-19C6A90E1434}">
      <dgm:prSet phldrT="[Текст]"/>
      <dgm:spPr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1300" dirty="0" smtClean="0"/>
            <a:t>из части, формируемой участниками образовательных отношений                                       (не более 40%)</a:t>
          </a:r>
          <a:endParaRPr lang="ru-RU" sz="1300" dirty="0"/>
        </a:p>
      </dgm:t>
    </dgm:pt>
    <dgm:pt modelId="{EE82B573-766D-44BC-9A46-FA40CE8AE80E}" type="parTrans" cxnId="{31CD5F18-ADF0-4885-9F32-3A176CCB43DA}">
      <dgm:prSet/>
      <dgm:spPr/>
      <dgm:t>
        <a:bodyPr/>
        <a:lstStyle/>
        <a:p>
          <a:endParaRPr lang="ru-RU"/>
        </a:p>
      </dgm:t>
    </dgm:pt>
    <dgm:pt modelId="{6B25F12E-EB35-4535-BC77-6100725EFABE}" type="sibTrans" cxnId="{31CD5F18-ADF0-4885-9F32-3A176CCB43DA}">
      <dgm:prSet/>
      <dgm:spPr/>
      <dgm:t>
        <a:bodyPr/>
        <a:lstStyle/>
        <a:p>
          <a:endParaRPr lang="ru-RU"/>
        </a:p>
      </dgm:t>
    </dgm:pt>
    <dgm:pt modelId="{BC47EC58-EA7F-462D-9A19-53B546B9BCB4}">
      <dgm:prSet phldrT="[Текст]"/>
      <dgm:spPr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endParaRPr lang="ru-RU" sz="1300" dirty="0"/>
        </a:p>
      </dgm:t>
    </dgm:pt>
    <dgm:pt modelId="{460CFD38-2C9E-4751-8BDC-AF02F8F4EEF4}" type="parTrans" cxnId="{A4D77B31-6A2B-4099-B33A-3677D3FAE134}">
      <dgm:prSet/>
      <dgm:spPr/>
      <dgm:t>
        <a:bodyPr/>
        <a:lstStyle/>
        <a:p>
          <a:endParaRPr lang="ru-RU"/>
        </a:p>
      </dgm:t>
    </dgm:pt>
    <dgm:pt modelId="{BFC959DB-3B71-40DD-B0D6-822BC6D54B09}" type="sibTrans" cxnId="{A4D77B31-6A2B-4099-B33A-3677D3FAE134}">
      <dgm:prSet/>
      <dgm:spPr/>
      <dgm:t>
        <a:bodyPr/>
        <a:lstStyle/>
        <a:p>
          <a:endParaRPr lang="ru-RU"/>
        </a:p>
      </dgm:t>
    </dgm:pt>
    <dgm:pt modelId="{00CBEF58-DC38-4B11-91BA-13EBBAEE7F3B}">
      <dgm:prSet phldrT="[Текст]"/>
      <dgm:spPr>
        <a:gradFill rotWithShape="0">
          <a:gsLst>
            <a:gs pos="47000">
              <a:srgbClr val="6BC5C3"/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ru-RU" sz="1300" dirty="0"/>
        </a:p>
      </dgm:t>
    </dgm:pt>
    <dgm:pt modelId="{87EE9016-DE4F-45B4-8E41-D7C0C516B47E}" type="parTrans" cxnId="{B01BFF6C-0DF1-436B-BE31-3249F0E751F8}">
      <dgm:prSet/>
      <dgm:spPr/>
      <dgm:t>
        <a:bodyPr/>
        <a:lstStyle/>
        <a:p>
          <a:endParaRPr lang="ru-RU"/>
        </a:p>
      </dgm:t>
    </dgm:pt>
    <dgm:pt modelId="{FB6F6AEC-A226-4AE0-8A88-7AD444B176D1}" type="sibTrans" cxnId="{B01BFF6C-0DF1-436B-BE31-3249F0E751F8}">
      <dgm:prSet/>
      <dgm:spPr/>
      <dgm:t>
        <a:bodyPr/>
        <a:lstStyle/>
        <a:p>
          <a:endParaRPr lang="ru-RU"/>
        </a:p>
      </dgm:t>
    </dgm:pt>
    <dgm:pt modelId="{E7A22C32-F23A-49C4-8C55-E451FB9FF65E}" type="pres">
      <dgm:prSet presAssocID="{79D6D0A5-79A6-4781-946F-52416E3C16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497383-8C13-4C73-B14A-8D602535AAF6}" type="pres">
      <dgm:prSet presAssocID="{F995E776-3084-410A-9FFC-483E059A3C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2067F-12A2-40BE-8897-1B2F233592DD}" type="pres">
      <dgm:prSet presAssocID="{BFCD1B61-623A-405C-AE77-AE2C22E813A4}" presName="sibTrans" presStyleCnt="0"/>
      <dgm:spPr/>
    </dgm:pt>
    <dgm:pt modelId="{65B474C5-A361-4A26-9A63-3E6AFC19A3DD}" type="pres">
      <dgm:prSet presAssocID="{1B0C6CDF-89F9-494D-BC64-F03572DBB2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0FD59-0A91-4DAB-9EC2-BD5C2FA00E93}" type="pres">
      <dgm:prSet presAssocID="{CE12D3E4-669A-4D4B-B7A0-E52CFD6DB93E}" presName="sibTrans" presStyleCnt="0"/>
      <dgm:spPr/>
    </dgm:pt>
    <dgm:pt modelId="{139D714E-19A9-41BC-8F4F-1F0624B7A6FF}" type="pres">
      <dgm:prSet presAssocID="{3E84F7EC-0BB4-4BF3-8310-09650B51E0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00693C-7375-402A-B71C-B3F46DCC24A4}" srcId="{3E84F7EC-0BB4-4BF3-8310-09650B51E07C}" destId="{7090D117-135D-4521-8B0F-F3A3F199B044}" srcOrd="2" destOrd="0" parTransId="{96C884ED-AFBA-4589-BACB-277E42BE958E}" sibTransId="{D8EC47B3-AEBA-4682-B22D-92398C80702B}"/>
    <dgm:cxn modelId="{058CBD21-C76E-447A-A891-F5CB416D60A1}" type="presOf" srcId="{F995E776-3084-410A-9FFC-483E059A3C30}" destId="{1D497383-8C13-4C73-B14A-8D602535AAF6}" srcOrd="0" destOrd="0" presId="urn:microsoft.com/office/officeart/2005/8/layout/hList6"/>
    <dgm:cxn modelId="{31CD5F18-ADF0-4885-9F32-3A176CCB43DA}" srcId="{1B0C6CDF-89F9-494D-BC64-F03572DBB2A3}" destId="{87BCD2DF-45C8-4A3A-AC95-19C6A90E1434}" srcOrd="2" destOrd="0" parTransId="{EE82B573-766D-44BC-9A46-FA40CE8AE80E}" sibTransId="{6B25F12E-EB35-4535-BC77-6100725EFABE}"/>
    <dgm:cxn modelId="{D75F583B-C651-4DF4-B6FA-2C6003119140}" type="presOf" srcId="{00CBEF58-DC38-4B11-91BA-13EBBAEE7F3B}" destId="{139D714E-19A9-41BC-8F4F-1F0624B7A6FF}" srcOrd="0" destOrd="2" presId="urn:microsoft.com/office/officeart/2005/8/layout/hList6"/>
    <dgm:cxn modelId="{53CA5D5D-65A9-4194-8786-BF3D6C8FA0EB}" type="presOf" srcId="{79D6D0A5-79A6-4781-946F-52416E3C16C7}" destId="{E7A22C32-F23A-49C4-8C55-E451FB9FF65E}" srcOrd="0" destOrd="0" presId="urn:microsoft.com/office/officeart/2005/8/layout/hList6"/>
    <dgm:cxn modelId="{BD3D2238-68BE-4039-AC6E-0E0EFD5338E8}" type="presOf" srcId="{1B0C6CDF-89F9-494D-BC64-F03572DBB2A3}" destId="{65B474C5-A361-4A26-9A63-3E6AFC19A3DD}" srcOrd="0" destOrd="0" presId="urn:microsoft.com/office/officeart/2005/8/layout/hList6"/>
    <dgm:cxn modelId="{B9A621CD-EB18-43AD-82AE-57F9C4D89ED0}" srcId="{1B0C6CDF-89F9-494D-BC64-F03572DBB2A3}" destId="{CE993164-EABC-49E5-898F-1B20B82E0C1E}" srcOrd="0" destOrd="0" parTransId="{7D6B9DFE-95C2-44A8-A74E-0A04479E9C4B}" sibTransId="{4536E077-B9E5-43FB-9E81-ECE123FE3F20}"/>
    <dgm:cxn modelId="{81210ED1-253C-482E-853F-E9AACE4EA5E7}" srcId="{F995E776-3084-410A-9FFC-483E059A3C30}" destId="{581E2536-F6D9-47ED-88A3-35DEA5F84191}" srcOrd="0" destOrd="0" parTransId="{4AE277CC-28C5-41F2-B257-511951EECC50}" sibTransId="{AC8385E8-1DE5-42F4-9055-F6819A04101B}"/>
    <dgm:cxn modelId="{911A4708-6C9D-4D6A-864D-EEEB93E4FE05}" srcId="{79D6D0A5-79A6-4781-946F-52416E3C16C7}" destId="{1B0C6CDF-89F9-494D-BC64-F03572DBB2A3}" srcOrd="1" destOrd="0" parTransId="{5A59E32F-C9ED-4C80-B0F5-B9601D25A609}" sibTransId="{CE12D3E4-669A-4D4B-B7A0-E52CFD6DB93E}"/>
    <dgm:cxn modelId="{5FF8460B-5D36-4C83-BE49-13FCAEF36D0B}" type="presOf" srcId="{3E84F7EC-0BB4-4BF3-8310-09650B51E07C}" destId="{139D714E-19A9-41BC-8F4F-1F0624B7A6FF}" srcOrd="0" destOrd="0" presId="urn:microsoft.com/office/officeart/2005/8/layout/hList6"/>
    <dgm:cxn modelId="{B01BFF6C-0DF1-436B-BE31-3249F0E751F8}" srcId="{3E84F7EC-0BB4-4BF3-8310-09650B51E07C}" destId="{00CBEF58-DC38-4B11-91BA-13EBBAEE7F3B}" srcOrd="1" destOrd="0" parTransId="{87EE9016-DE4F-45B4-8E41-D7C0C516B47E}" sibTransId="{FB6F6AEC-A226-4AE0-8A88-7AD444B176D1}"/>
    <dgm:cxn modelId="{E85B2880-9B20-4F74-B2C7-F5FBAE33056E}" type="presOf" srcId="{7090D117-135D-4521-8B0F-F3A3F199B044}" destId="{139D714E-19A9-41BC-8F4F-1F0624B7A6FF}" srcOrd="0" destOrd="3" presId="urn:microsoft.com/office/officeart/2005/8/layout/hList6"/>
    <dgm:cxn modelId="{675F8122-E826-41FF-81D9-D66B3C343984}" type="presOf" srcId="{87BCD2DF-45C8-4A3A-AC95-19C6A90E1434}" destId="{65B474C5-A361-4A26-9A63-3E6AFC19A3DD}" srcOrd="0" destOrd="3" presId="urn:microsoft.com/office/officeart/2005/8/layout/hList6"/>
    <dgm:cxn modelId="{77AF4E2A-993E-42CE-A631-FBD26CCE36B0}" srcId="{3E84F7EC-0BB4-4BF3-8310-09650B51E07C}" destId="{EA634122-2DF2-40FF-B7C6-6E3063291861}" srcOrd="0" destOrd="0" parTransId="{7C929FCD-1CB5-40C4-898F-C9E0FE8E12BA}" sibTransId="{653A6FA1-4ED1-4447-8118-5C27DF52AAA7}"/>
    <dgm:cxn modelId="{9D3EDE0F-9051-4D00-934D-B0A2BEA92DDD}" srcId="{F995E776-3084-410A-9FFC-483E059A3C30}" destId="{4A7994D2-88B9-4CF5-8947-9A60C51270D2}" srcOrd="2" destOrd="0" parTransId="{F49FBDDC-488D-4B02-B7B4-938702AAC1F4}" sibTransId="{567B85AE-49BB-432A-B7F8-2DB0FFFA79C3}"/>
    <dgm:cxn modelId="{3E0F8E66-86A7-4A57-B928-DE1454D38B21}" type="presOf" srcId="{CE993164-EABC-49E5-898F-1B20B82E0C1E}" destId="{65B474C5-A361-4A26-9A63-3E6AFC19A3DD}" srcOrd="0" destOrd="1" presId="urn:microsoft.com/office/officeart/2005/8/layout/hList6"/>
    <dgm:cxn modelId="{39A87128-4B26-40FB-99A1-35C470BA6078}" srcId="{F995E776-3084-410A-9FFC-483E059A3C30}" destId="{ECE7C8ED-EC62-40C3-B9DA-CB4DA1DE970D}" srcOrd="1" destOrd="0" parTransId="{758D9B58-F82C-4047-855D-DEA0668D9C90}" sibTransId="{68F383B1-8E9F-4035-A228-E0CD88AEF0F8}"/>
    <dgm:cxn modelId="{A8D0CE5E-E457-4E57-89B1-27DFAADC95FA}" type="presOf" srcId="{EA634122-2DF2-40FF-B7C6-6E3063291861}" destId="{139D714E-19A9-41BC-8F4F-1F0624B7A6FF}" srcOrd="0" destOrd="1" presId="urn:microsoft.com/office/officeart/2005/8/layout/hList6"/>
    <dgm:cxn modelId="{B91A5EDB-9A55-43A1-B4E9-A58CF7A69152}" type="presOf" srcId="{581E2536-F6D9-47ED-88A3-35DEA5F84191}" destId="{1D497383-8C13-4C73-B14A-8D602535AAF6}" srcOrd="0" destOrd="1" presId="urn:microsoft.com/office/officeart/2005/8/layout/hList6"/>
    <dgm:cxn modelId="{EA5DC29C-B0ED-42AB-BEC8-6374D501FD6F}" type="presOf" srcId="{BC47EC58-EA7F-462D-9A19-53B546B9BCB4}" destId="{65B474C5-A361-4A26-9A63-3E6AFC19A3DD}" srcOrd="0" destOrd="2" presId="urn:microsoft.com/office/officeart/2005/8/layout/hList6"/>
    <dgm:cxn modelId="{72F23A5F-F8B1-4DF2-9731-91B7AE75B5CF}" srcId="{79D6D0A5-79A6-4781-946F-52416E3C16C7}" destId="{3E84F7EC-0BB4-4BF3-8310-09650B51E07C}" srcOrd="2" destOrd="0" parTransId="{C75868E5-0D0A-4E9D-A82E-AFD91AA31150}" sibTransId="{1B615A3E-2623-4B06-A1E5-C2D66C2AD3A3}"/>
    <dgm:cxn modelId="{58BC83A5-489C-4A48-9E55-1C1CF995928C}" srcId="{79D6D0A5-79A6-4781-946F-52416E3C16C7}" destId="{F995E776-3084-410A-9FFC-483E059A3C30}" srcOrd="0" destOrd="0" parTransId="{F7A11EA8-F765-4A90-B9E2-1EA874291144}" sibTransId="{BFCD1B61-623A-405C-AE77-AE2C22E813A4}"/>
    <dgm:cxn modelId="{666B0BBE-6F7D-42C0-AEB9-37D22D5B8250}" type="presOf" srcId="{ECE7C8ED-EC62-40C3-B9DA-CB4DA1DE970D}" destId="{1D497383-8C13-4C73-B14A-8D602535AAF6}" srcOrd="0" destOrd="2" presId="urn:microsoft.com/office/officeart/2005/8/layout/hList6"/>
    <dgm:cxn modelId="{B7B046FA-76F7-4D6A-BB3E-C9BA57422E22}" type="presOf" srcId="{4A7994D2-88B9-4CF5-8947-9A60C51270D2}" destId="{1D497383-8C13-4C73-B14A-8D602535AAF6}" srcOrd="0" destOrd="3" presId="urn:microsoft.com/office/officeart/2005/8/layout/hList6"/>
    <dgm:cxn modelId="{A4D77B31-6A2B-4099-B33A-3677D3FAE134}" srcId="{1B0C6CDF-89F9-494D-BC64-F03572DBB2A3}" destId="{BC47EC58-EA7F-462D-9A19-53B546B9BCB4}" srcOrd="1" destOrd="0" parTransId="{460CFD38-2C9E-4751-8BDC-AF02F8F4EEF4}" sibTransId="{BFC959DB-3B71-40DD-B0D6-822BC6D54B09}"/>
    <dgm:cxn modelId="{32859893-66F9-4F5D-B853-1996975F5A32}" type="presParOf" srcId="{E7A22C32-F23A-49C4-8C55-E451FB9FF65E}" destId="{1D497383-8C13-4C73-B14A-8D602535AAF6}" srcOrd="0" destOrd="0" presId="urn:microsoft.com/office/officeart/2005/8/layout/hList6"/>
    <dgm:cxn modelId="{9E80C886-0937-4618-AC63-B1AF8BFA151D}" type="presParOf" srcId="{E7A22C32-F23A-49C4-8C55-E451FB9FF65E}" destId="{DA02067F-12A2-40BE-8897-1B2F233592DD}" srcOrd="1" destOrd="0" presId="urn:microsoft.com/office/officeart/2005/8/layout/hList6"/>
    <dgm:cxn modelId="{664258BB-DD67-4917-9175-9D4BCE307989}" type="presParOf" srcId="{E7A22C32-F23A-49C4-8C55-E451FB9FF65E}" destId="{65B474C5-A361-4A26-9A63-3E6AFC19A3DD}" srcOrd="2" destOrd="0" presId="urn:microsoft.com/office/officeart/2005/8/layout/hList6"/>
    <dgm:cxn modelId="{3D210785-5928-45D3-9CAC-CDCF2950E615}" type="presParOf" srcId="{E7A22C32-F23A-49C4-8C55-E451FB9FF65E}" destId="{1DE0FD59-0A91-4DAB-9EC2-BD5C2FA00E93}" srcOrd="3" destOrd="0" presId="urn:microsoft.com/office/officeart/2005/8/layout/hList6"/>
    <dgm:cxn modelId="{190A386C-B6F6-4F01-9F3E-02F3A8830F84}" type="presParOf" srcId="{E7A22C32-F23A-49C4-8C55-E451FB9FF65E}" destId="{139D714E-19A9-41BC-8F4F-1F0624B7A6F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F3DBF5-727D-45E8-A5F9-C29B89ED5E9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5B714E-8B4D-4538-8E16-860BC31A0DBA}">
      <dgm:prSet phldrT="[Текст]"/>
      <dgm:spPr>
        <a:solidFill>
          <a:srgbClr val="548EA6"/>
        </a:solidFill>
      </dgm:spPr>
      <dgm:t>
        <a:bodyPr/>
        <a:lstStyle/>
        <a:p>
          <a:r>
            <a:rPr lang="ru-RU" dirty="0" smtClean="0"/>
            <a:t>Является неотъемлемой частью АОП в условиях дошкольных образовательных групп комбинированной направленности.</a:t>
          </a:r>
          <a:endParaRPr lang="ru-RU" dirty="0"/>
        </a:p>
      </dgm:t>
    </dgm:pt>
    <dgm:pt modelId="{538A1941-E0F4-4AA1-B60F-EA18B6A55908}" type="parTrans" cxnId="{F9FC84BB-EDAB-49FE-B444-9E9677D52781}">
      <dgm:prSet/>
      <dgm:spPr/>
      <dgm:t>
        <a:bodyPr/>
        <a:lstStyle/>
        <a:p>
          <a:endParaRPr lang="ru-RU"/>
        </a:p>
      </dgm:t>
    </dgm:pt>
    <dgm:pt modelId="{7A7A9CB0-4DFF-4573-8969-88FD8AFE67E1}" type="sibTrans" cxnId="{F9FC84BB-EDAB-49FE-B444-9E9677D52781}">
      <dgm:prSet/>
      <dgm:spPr/>
      <dgm:t>
        <a:bodyPr/>
        <a:lstStyle/>
        <a:p>
          <a:endParaRPr lang="ru-RU"/>
        </a:p>
      </dgm:t>
    </dgm:pt>
    <dgm:pt modelId="{AB47FADC-2DDD-4B89-ADAE-35F6B822709D}">
      <dgm:prSet phldrT="[Текст]"/>
      <dgm:spPr>
        <a:solidFill>
          <a:srgbClr val="548EA6"/>
        </a:solidFill>
      </dgm:spPr>
      <dgm:t>
        <a:bodyPr/>
        <a:lstStyle/>
        <a:p>
          <a:r>
            <a:rPr lang="ru-RU" dirty="0" smtClean="0"/>
            <a:t>Обеспечивает достижение максимальной реализации реабилитационного потенциала.</a:t>
          </a:r>
          <a:endParaRPr lang="ru-RU" dirty="0"/>
        </a:p>
      </dgm:t>
    </dgm:pt>
    <dgm:pt modelId="{D01F63E5-369C-4A81-B945-DC5B995423B7}" type="parTrans" cxnId="{07539835-F165-4BB6-BF9A-AE465E3F98D1}">
      <dgm:prSet/>
      <dgm:spPr/>
      <dgm:t>
        <a:bodyPr/>
        <a:lstStyle/>
        <a:p>
          <a:endParaRPr lang="ru-RU"/>
        </a:p>
      </dgm:t>
    </dgm:pt>
    <dgm:pt modelId="{BB47D121-AAF6-4E4E-9046-BEE8D45B71E3}" type="sibTrans" cxnId="{07539835-F165-4BB6-BF9A-AE465E3F98D1}">
      <dgm:prSet/>
      <dgm:spPr/>
      <dgm:t>
        <a:bodyPr/>
        <a:lstStyle/>
        <a:p>
          <a:endParaRPr lang="ru-RU"/>
        </a:p>
      </dgm:t>
    </dgm:pt>
    <dgm:pt modelId="{26123647-5D4C-49D7-B653-884E8654ABB5}">
      <dgm:prSet/>
      <dgm:spPr>
        <a:solidFill>
          <a:srgbClr val="548EA6"/>
        </a:solidFill>
      </dgm:spPr>
      <dgm:t>
        <a:bodyPr/>
        <a:lstStyle/>
        <a:p>
          <a:r>
            <a:rPr lang="ru-RU" dirty="0" smtClean="0"/>
            <a:t>Учитывает особые образовательные потребности обучающихся дошкольного возраста с ОВЗ (с ТНР), удовлетворение которых открывает возможность общего образования.</a:t>
          </a:r>
          <a:endParaRPr lang="ru-RU" dirty="0"/>
        </a:p>
      </dgm:t>
    </dgm:pt>
    <dgm:pt modelId="{3734A608-3DAB-4CD6-ACF2-72ABDC751A97}" type="parTrans" cxnId="{247CD76D-13EA-40C4-BBB5-9111866FBF42}">
      <dgm:prSet/>
      <dgm:spPr/>
      <dgm:t>
        <a:bodyPr/>
        <a:lstStyle/>
        <a:p>
          <a:endParaRPr lang="ru-RU"/>
        </a:p>
      </dgm:t>
    </dgm:pt>
    <dgm:pt modelId="{E9FA0B18-197B-4DE5-A9B3-D83A5F39B129}" type="sibTrans" cxnId="{247CD76D-13EA-40C4-BBB5-9111866FBF42}">
      <dgm:prSet/>
      <dgm:spPr/>
      <dgm:t>
        <a:bodyPr/>
        <a:lstStyle/>
        <a:p>
          <a:endParaRPr lang="ru-RU"/>
        </a:p>
      </dgm:t>
    </dgm:pt>
    <dgm:pt modelId="{136FB954-081A-4629-B7DD-11485B54B115}" type="pres">
      <dgm:prSet presAssocID="{37F3DBF5-727D-45E8-A5F9-C29B89ED5E96}" presName="Name0" presStyleCnt="0">
        <dgm:presLayoutVars>
          <dgm:chMax val="7"/>
          <dgm:chPref val="7"/>
          <dgm:dir/>
        </dgm:presLayoutVars>
      </dgm:prSet>
      <dgm:spPr/>
    </dgm:pt>
    <dgm:pt modelId="{57B34E58-776D-4936-AD88-115C845E3664}" type="pres">
      <dgm:prSet presAssocID="{37F3DBF5-727D-45E8-A5F9-C29B89ED5E96}" presName="Name1" presStyleCnt="0"/>
      <dgm:spPr/>
    </dgm:pt>
    <dgm:pt modelId="{FB469321-BB19-43DA-8ECC-456D828705F4}" type="pres">
      <dgm:prSet presAssocID="{37F3DBF5-727D-45E8-A5F9-C29B89ED5E96}" presName="cycle" presStyleCnt="0"/>
      <dgm:spPr/>
    </dgm:pt>
    <dgm:pt modelId="{818FD0E3-634F-4789-8A74-784A7C0E87D9}" type="pres">
      <dgm:prSet presAssocID="{37F3DBF5-727D-45E8-A5F9-C29B89ED5E96}" presName="srcNode" presStyleLbl="node1" presStyleIdx="0" presStyleCnt="3"/>
      <dgm:spPr/>
    </dgm:pt>
    <dgm:pt modelId="{57C25482-2ECA-4FED-861D-D5A610A7C765}" type="pres">
      <dgm:prSet presAssocID="{37F3DBF5-727D-45E8-A5F9-C29B89ED5E96}" presName="conn" presStyleLbl="parChTrans1D2" presStyleIdx="0" presStyleCnt="1"/>
      <dgm:spPr/>
    </dgm:pt>
    <dgm:pt modelId="{BE7ECF6A-8FBD-4EC9-BD97-BDB494C5517D}" type="pres">
      <dgm:prSet presAssocID="{37F3DBF5-727D-45E8-A5F9-C29B89ED5E96}" presName="extraNode" presStyleLbl="node1" presStyleIdx="0" presStyleCnt="3"/>
      <dgm:spPr/>
    </dgm:pt>
    <dgm:pt modelId="{65D21311-0135-4710-9668-563E74DEA6A1}" type="pres">
      <dgm:prSet presAssocID="{37F3DBF5-727D-45E8-A5F9-C29B89ED5E96}" presName="dstNode" presStyleLbl="node1" presStyleIdx="0" presStyleCnt="3"/>
      <dgm:spPr/>
    </dgm:pt>
    <dgm:pt modelId="{E3948445-1359-46A3-976A-6C1DCCFCCFF1}" type="pres">
      <dgm:prSet presAssocID="{A05B714E-8B4D-4538-8E16-860BC31A0DB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45DA6-5AD9-4794-B766-F6A66E975444}" type="pres">
      <dgm:prSet presAssocID="{A05B714E-8B4D-4538-8E16-860BC31A0DBA}" presName="accent_1" presStyleCnt="0"/>
      <dgm:spPr/>
    </dgm:pt>
    <dgm:pt modelId="{227C7FD6-5B60-41D1-BE37-4C935BB0E03E}" type="pres">
      <dgm:prSet presAssocID="{A05B714E-8B4D-4538-8E16-860BC31A0DBA}" presName="accentRepeatNode" presStyleLbl="solidFgAcc1" presStyleIdx="0" presStyleCnt="3"/>
      <dgm:spPr/>
    </dgm:pt>
    <dgm:pt modelId="{66CDAD1C-4583-499B-9B52-81F020334370}" type="pres">
      <dgm:prSet presAssocID="{AB47FADC-2DDD-4B89-ADAE-35F6B822709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19DBF-97AE-4D63-856B-F599E7221E87}" type="pres">
      <dgm:prSet presAssocID="{AB47FADC-2DDD-4B89-ADAE-35F6B822709D}" presName="accent_2" presStyleCnt="0"/>
      <dgm:spPr/>
    </dgm:pt>
    <dgm:pt modelId="{4F3250FA-C1C2-465B-8B1D-089545747ADB}" type="pres">
      <dgm:prSet presAssocID="{AB47FADC-2DDD-4B89-ADAE-35F6B822709D}" presName="accentRepeatNode" presStyleLbl="solidFgAcc1" presStyleIdx="1" presStyleCnt="3"/>
      <dgm:spPr/>
    </dgm:pt>
    <dgm:pt modelId="{8165B5B9-47F8-4F80-9456-B5FD69F95DB8}" type="pres">
      <dgm:prSet presAssocID="{26123647-5D4C-49D7-B653-884E8654ABB5}" presName="text_3" presStyleLbl="node1" presStyleIdx="2" presStyleCnt="3">
        <dgm:presLayoutVars>
          <dgm:bulletEnabled val="1"/>
        </dgm:presLayoutVars>
      </dgm:prSet>
      <dgm:spPr/>
    </dgm:pt>
    <dgm:pt modelId="{7A5C0A88-6469-49E1-AFE2-105A7488354C}" type="pres">
      <dgm:prSet presAssocID="{26123647-5D4C-49D7-B653-884E8654ABB5}" presName="accent_3" presStyleCnt="0"/>
      <dgm:spPr/>
    </dgm:pt>
    <dgm:pt modelId="{B8A88355-697D-4671-AA4F-F794D91529CB}" type="pres">
      <dgm:prSet presAssocID="{26123647-5D4C-49D7-B653-884E8654ABB5}" presName="accentRepeatNode" presStyleLbl="solidFgAcc1" presStyleIdx="2" presStyleCnt="3"/>
      <dgm:spPr/>
    </dgm:pt>
  </dgm:ptLst>
  <dgm:cxnLst>
    <dgm:cxn modelId="{07539835-F165-4BB6-BF9A-AE465E3F98D1}" srcId="{37F3DBF5-727D-45E8-A5F9-C29B89ED5E96}" destId="{AB47FADC-2DDD-4B89-ADAE-35F6B822709D}" srcOrd="1" destOrd="0" parTransId="{D01F63E5-369C-4A81-B945-DC5B995423B7}" sibTransId="{BB47D121-AAF6-4E4E-9046-BEE8D45B71E3}"/>
    <dgm:cxn modelId="{AD103392-C19E-4CBA-B785-9598D06DC339}" type="presOf" srcId="{A05B714E-8B4D-4538-8E16-860BC31A0DBA}" destId="{E3948445-1359-46A3-976A-6C1DCCFCCFF1}" srcOrd="0" destOrd="0" presId="urn:microsoft.com/office/officeart/2008/layout/VerticalCurvedList"/>
    <dgm:cxn modelId="{247CD76D-13EA-40C4-BBB5-9111866FBF42}" srcId="{37F3DBF5-727D-45E8-A5F9-C29B89ED5E96}" destId="{26123647-5D4C-49D7-B653-884E8654ABB5}" srcOrd="2" destOrd="0" parTransId="{3734A608-3DAB-4CD6-ACF2-72ABDC751A97}" sibTransId="{E9FA0B18-197B-4DE5-A9B3-D83A5F39B129}"/>
    <dgm:cxn modelId="{2DD40FD1-F12D-4EE8-BA86-AE0C7FCDD97A}" type="presOf" srcId="{7A7A9CB0-4DFF-4573-8969-88FD8AFE67E1}" destId="{57C25482-2ECA-4FED-861D-D5A610A7C765}" srcOrd="0" destOrd="0" presId="urn:microsoft.com/office/officeart/2008/layout/VerticalCurvedList"/>
    <dgm:cxn modelId="{28ECB361-A2E6-4D9A-9C63-4C93525D1E44}" type="presOf" srcId="{AB47FADC-2DDD-4B89-ADAE-35F6B822709D}" destId="{66CDAD1C-4583-499B-9B52-81F020334370}" srcOrd="0" destOrd="0" presId="urn:microsoft.com/office/officeart/2008/layout/VerticalCurvedList"/>
    <dgm:cxn modelId="{3D3C1B28-B99C-430B-AAB8-5706B4D24D59}" type="presOf" srcId="{37F3DBF5-727D-45E8-A5F9-C29B89ED5E96}" destId="{136FB954-081A-4629-B7DD-11485B54B115}" srcOrd="0" destOrd="0" presId="urn:microsoft.com/office/officeart/2008/layout/VerticalCurvedList"/>
    <dgm:cxn modelId="{F9FC84BB-EDAB-49FE-B444-9E9677D52781}" srcId="{37F3DBF5-727D-45E8-A5F9-C29B89ED5E96}" destId="{A05B714E-8B4D-4538-8E16-860BC31A0DBA}" srcOrd="0" destOrd="0" parTransId="{538A1941-E0F4-4AA1-B60F-EA18B6A55908}" sibTransId="{7A7A9CB0-4DFF-4573-8969-88FD8AFE67E1}"/>
    <dgm:cxn modelId="{B9D0FC98-A4E0-47FD-86C4-ECB8900012D4}" type="presOf" srcId="{26123647-5D4C-49D7-B653-884E8654ABB5}" destId="{8165B5B9-47F8-4F80-9456-B5FD69F95DB8}" srcOrd="0" destOrd="0" presId="urn:microsoft.com/office/officeart/2008/layout/VerticalCurvedList"/>
    <dgm:cxn modelId="{406ED6EC-2882-4B22-B54A-7E972973380D}" type="presParOf" srcId="{136FB954-081A-4629-B7DD-11485B54B115}" destId="{57B34E58-776D-4936-AD88-115C845E3664}" srcOrd="0" destOrd="0" presId="urn:microsoft.com/office/officeart/2008/layout/VerticalCurvedList"/>
    <dgm:cxn modelId="{46F12F84-26DE-4B16-AFAC-1F3551658A4A}" type="presParOf" srcId="{57B34E58-776D-4936-AD88-115C845E3664}" destId="{FB469321-BB19-43DA-8ECC-456D828705F4}" srcOrd="0" destOrd="0" presId="urn:microsoft.com/office/officeart/2008/layout/VerticalCurvedList"/>
    <dgm:cxn modelId="{AAEAEB14-2CF7-41B1-907F-36E7CAE796D7}" type="presParOf" srcId="{FB469321-BB19-43DA-8ECC-456D828705F4}" destId="{818FD0E3-634F-4789-8A74-784A7C0E87D9}" srcOrd="0" destOrd="0" presId="urn:microsoft.com/office/officeart/2008/layout/VerticalCurvedList"/>
    <dgm:cxn modelId="{304E33C9-42F0-4FB7-AE05-41D3C0DF1A86}" type="presParOf" srcId="{FB469321-BB19-43DA-8ECC-456D828705F4}" destId="{57C25482-2ECA-4FED-861D-D5A610A7C765}" srcOrd="1" destOrd="0" presId="urn:microsoft.com/office/officeart/2008/layout/VerticalCurvedList"/>
    <dgm:cxn modelId="{2112034D-F170-44A3-9C9A-7CE4C8081920}" type="presParOf" srcId="{FB469321-BB19-43DA-8ECC-456D828705F4}" destId="{BE7ECF6A-8FBD-4EC9-BD97-BDB494C5517D}" srcOrd="2" destOrd="0" presId="urn:microsoft.com/office/officeart/2008/layout/VerticalCurvedList"/>
    <dgm:cxn modelId="{034409AF-21BE-43E2-B6E0-040EE83FAA23}" type="presParOf" srcId="{FB469321-BB19-43DA-8ECC-456D828705F4}" destId="{65D21311-0135-4710-9668-563E74DEA6A1}" srcOrd="3" destOrd="0" presId="urn:microsoft.com/office/officeart/2008/layout/VerticalCurvedList"/>
    <dgm:cxn modelId="{7FA7E90C-906B-4B73-92B3-58FC53C82D83}" type="presParOf" srcId="{57B34E58-776D-4936-AD88-115C845E3664}" destId="{E3948445-1359-46A3-976A-6C1DCCFCCFF1}" srcOrd="1" destOrd="0" presId="urn:microsoft.com/office/officeart/2008/layout/VerticalCurvedList"/>
    <dgm:cxn modelId="{3C5799E1-0F32-4EE5-AF94-3D80B6D1ABD8}" type="presParOf" srcId="{57B34E58-776D-4936-AD88-115C845E3664}" destId="{83645DA6-5AD9-4794-B766-F6A66E975444}" srcOrd="2" destOrd="0" presId="urn:microsoft.com/office/officeart/2008/layout/VerticalCurvedList"/>
    <dgm:cxn modelId="{E58B063E-0E8C-451E-826F-FA2956AC5502}" type="presParOf" srcId="{83645DA6-5AD9-4794-B766-F6A66E975444}" destId="{227C7FD6-5B60-41D1-BE37-4C935BB0E03E}" srcOrd="0" destOrd="0" presId="urn:microsoft.com/office/officeart/2008/layout/VerticalCurvedList"/>
    <dgm:cxn modelId="{AF090D41-C5CB-45A0-A7FD-FD9846D6BA01}" type="presParOf" srcId="{57B34E58-776D-4936-AD88-115C845E3664}" destId="{66CDAD1C-4583-499B-9B52-81F020334370}" srcOrd="3" destOrd="0" presId="urn:microsoft.com/office/officeart/2008/layout/VerticalCurvedList"/>
    <dgm:cxn modelId="{18CBC4DD-3847-44B1-9E99-BA37C8938127}" type="presParOf" srcId="{57B34E58-776D-4936-AD88-115C845E3664}" destId="{F7219DBF-97AE-4D63-856B-F599E7221E87}" srcOrd="4" destOrd="0" presId="urn:microsoft.com/office/officeart/2008/layout/VerticalCurvedList"/>
    <dgm:cxn modelId="{91E1CCD4-5EAD-4397-8E98-69EBA96F6D5F}" type="presParOf" srcId="{F7219DBF-97AE-4D63-856B-F599E7221E87}" destId="{4F3250FA-C1C2-465B-8B1D-089545747ADB}" srcOrd="0" destOrd="0" presId="urn:microsoft.com/office/officeart/2008/layout/VerticalCurvedList"/>
    <dgm:cxn modelId="{B4B70BDE-9F4A-4CB0-9A46-033E6C0740B9}" type="presParOf" srcId="{57B34E58-776D-4936-AD88-115C845E3664}" destId="{8165B5B9-47F8-4F80-9456-B5FD69F95DB8}" srcOrd="5" destOrd="0" presId="urn:microsoft.com/office/officeart/2008/layout/VerticalCurvedList"/>
    <dgm:cxn modelId="{46FA7FC0-A0C9-4EB0-880F-A7A703DE2FDE}" type="presParOf" srcId="{57B34E58-776D-4936-AD88-115C845E3664}" destId="{7A5C0A88-6469-49E1-AFE2-105A7488354C}" srcOrd="6" destOrd="0" presId="urn:microsoft.com/office/officeart/2008/layout/VerticalCurvedList"/>
    <dgm:cxn modelId="{8DF873EE-DF8C-4BF3-AD61-FDD3A0DB50A2}" type="presParOf" srcId="{7A5C0A88-6469-49E1-AFE2-105A7488354C}" destId="{B8A88355-697D-4671-AA4F-F794D91529C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E6C43-1BA7-475E-9F3E-F704E3AD59A1}">
      <dsp:nvSpPr>
        <dsp:cNvPr id="0" name=""/>
        <dsp:cNvSpPr/>
      </dsp:nvSpPr>
      <dsp:spPr>
        <a:xfrm>
          <a:off x="0" y="41742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70B85-847D-40D2-8A5A-9A9AC946A14F}">
      <dsp:nvSpPr>
        <dsp:cNvPr id="0" name=""/>
        <dsp:cNvSpPr/>
      </dsp:nvSpPr>
      <dsp:spPr>
        <a:xfrm>
          <a:off x="394335" y="63189"/>
          <a:ext cx="5520690" cy="708480"/>
        </a:xfrm>
        <a:prstGeom prst="roundRect">
          <a:avLst/>
        </a:prstGeom>
        <a:solidFill>
          <a:srgbClr val="BC63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I. </a:t>
          </a:r>
          <a:r>
            <a:rPr lang="ru-RU" sz="2400" b="1" kern="1200" dirty="0" smtClean="0"/>
            <a:t>ОБЩИЕ ПОЛОЖЕНИЯ</a:t>
          </a:r>
          <a:endParaRPr lang="ru-RU" sz="2400" kern="1200" dirty="0"/>
        </a:p>
      </dsp:txBody>
      <dsp:txXfrm>
        <a:off x="428920" y="97774"/>
        <a:ext cx="5451520" cy="639310"/>
      </dsp:txXfrm>
    </dsp:sp>
    <dsp:sp modelId="{05C544DC-382C-4484-B4EE-D231F9285B08}">
      <dsp:nvSpPr>
        <dsp:cNvPr id="0" name=""/>
        <dsp:cNvSpPr/>
      </dsp:nvSpPr>
      <dsp:spPr>
        <a:xfrm>
          <a:off x="0" y="150606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C2812-0E15-46F7-BFBA-2739E43D9554}">
      <dsp:nvSpPr>
        <dsp:cNvPr id="0" name=""/>
        <dsp:cNvSpPr/>
      </dsp:nvSpPr>
      <dsp:spPr>
        <a:xfrm>
          <a:off x="394335" y="1151829"/>
          <a:ext cx="5520690" cy="708480"/>
        </a:xfrm>
        <a:prstGeom prst="roundRect">
          <a:avLst/>
        </a:prstGeom>
        <a:solidFill>
          <a:srgbClr val="BC63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</a:t>
          </a:r>
          <a:r>
            <a:rPr lang="ru-RU" sz="2400" kern="1200" dirty="0" smtClean="0"/>
            <a:t>. </a:t>
          </a:r>
          <a:r>
            <a:rPr lang="ru-RU" sz="2400" b="1" kern="1200" dirty="0" smtClean="0"/>
            <a:t>ЦЕЛЕВОЙ РАЗДЕЛ</a:t>
          </a:r>
          <a:endParaRPr lang="ru-RU" sz="2400" kern="1200" dirty="0"/>
        </a:p>
      </dsp:txBody>
      <dsp:txXfrm>
        <a:off x="428920" y="1186414"/>
        <a:ext cx="5451520" cy="639310"/>
      </dsp:txXfrm>
    </dsp:sp>
    <dsp:sp modelId="{7CC93327-40A2-424D-9AFD-D2B5D8AFB20D}">
      <dsp:nvSpPr>
        <dsp:cNvPr id="0" name=""/>
        <dsp:cNvSpPr/>
      </dsp:nvSpPr>
      <dsp:spPr>
        <a:xfrm>
          <a:off x="0" y="259470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4BBF9-1451-4274-9D14-BFE17159E641}">
      <dsp:nvSpPr>
        <dsp:cNvPr id="0" name=""/>
        <dsp:cNvSpPr/>
      </dsp:nvSpPr>
      <dsp:spPr>
        <a:xfrm>
          <a:off x="394335" y="2240469"/>
          <a:ext cx="5520690" cy="708480"/>
        </a:xfrm>
        <a:prstGeom prst="roundRect">
          <a:avLst/>
        </a:prstGeom>
        <a:solidFill>
          <a:srgbClr val="BC63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III</a:t>
          </a:r>
          <a:r>
            <a:rPr lang="ru-RU" sz="2400" kern="1200" dirty="0" smtClean="0"/>
            <a:t>. </a:t>
          </a:r>
          <a:r>
            <a:rPr lang="ru-RU" sz="2400" b="1" kern="1200" dirty="0" smtClean="0"/>
            <a:t>СОДЕРЖАТЕЛЬНЫЙ РАЗДЕЛ</a:t>
          </a:r>
          <a:r>
            <a:rPr lang="en-US" sz="2400" b="1" kern="1200" dirty="0" smtClean="0"/>
            <a:t>.</a:t>
          </a:r>
          <a:endParaRPr lang="ru-RU" sz="2400" kern="1200" dirty="0"/>
        </a:p>
      </dsp:txBody>
      <dsp:txXfrm>
        <a:off x="428920" y="2275054"/>
        <a:ext cx="5451520" cy="639310"/>
      </dsp:txXfrm>
    </dsp:sp>
    <dsp:sp modelId="{5D03C6FA-4A57-4D8D-A114-F82800A018C5}">
      <dsp:nvSpPr>
        <dsp:cNvPr id="0" name=""/>
        <dsp:cNvSpPr/>
      </dsp:nvSpPr>
      <dsp:spPr>
        <a:xfrm>
          <a:off x="0" y="368334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6D550-110B-433F-988D-4956BE1E1006}">
      <dsp:nvSpPr>
        <dsp:cNvPr id="0" name=""/>
        <dsp:cNvSpPr/>
      </dsp:nvSpPr>
      <dsp:spPr>
        <a:xfrm>
          <a:off x="394335" y="3329109"/>
          <a:ext cx="5520690" cy="708480"/>
        </a:xfrm>
        <a:prstGeom prst="roundRect">
          <a:avLst/>
        </a:prstGeom>
        <a:solidFill>
          <a:srgbClr val="BC63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IV</a:t>
          </a:r>
          <a:r>
            <a:rPr lang="ru-RU" sz="2400" kern="1200" dirty="0" smtClean="0"/>
            <a:t>. </a:t>
          </a:r>
          <a:r>
            <a:rPr lang="ru-RU" sz="2400" b="1" kern="1200" dirty="0" smtClean="0"/>
            <a:t>ОРГАНИЗАЦИОННЫЙ РАЗДЕЛ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428920" y="3363694"/>
        <a:ext cx="545152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97383-8C13-4C73-B14A-8D602535AAF6}">
      <dsp:nvSpPr>
        <dsp:cNvPr id="0" name=""/>
        <dsp:cNvSpPr/>
      </dsp:nvSpPr>
      <dsp:spPr>
        <a:xfrm rot="16200000">
          <a:off x="-1331182" y="1332067"/>
          <a:ext cx="4965700" cy="2301564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АОП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разработана: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 соответствии с ФГОС дошкольного образования;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 основе Федеральной адаптированной образовательной программы дошкольного образования (далее – ФАОП ДО)</a:t>
          </a:r>
          <a:endParaRPr lang="ru-RU" sz="1300" kern="1200" dirty="0"/>
        </a:p>
      </dsp:txBody>
      <dsp:txXfrm rot="5400000">
        <a:off x="886" y="993139"/>
        <a:ext cx="2301564" cy="2979420"/>
      </dsp:txXfrm>
    </dsp:sp>
    <dsp:sp modelId="{65B474C5-A361-4A26-9A63-3E6AFC19A3DD}">
      <dsp:nvSpPr>
        <dsp:cNvPr id="0" name=""/>
        <dsp:cNvSpPr/>
      </dsp:nvSpPr>
      <dsp:spPr>
        <a:xfrm rot="16200000">
          <a:off x="1142999" y="1332067"/>
          <a:ext cx="4965700" cy="2301564"/>
        </a:xfrm>
        <a:prstGeom prst="flowChartManualOperation">
          <a:avLst/>
        </a:prstGeom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АОП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состоит: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из обязательной  части                   (не менее 60%);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из части, формируемой участниками образовательных отношений                                       (не более 40%)</a:t>
          </a:r>
          <a:endParaRPr lang="ru-RU" sz="1300" kern="1200" dirty="0"/>
        </a:p>
      </dsp:txBody>
      <dsp:txXfrm rot="5400000">
        <a:off x="2475067" y="993139"/>
        <a:ext cx="2301564" cy="2979420"/>
      </dsp:txXfrm>
    </dsp:sp>
    <dsp:sp modelId="{139D714E-19A9-41BC-8F4F-1F0624B7A6FF}">
      <dsp:nvSpPr>
        <dsp:cNvPr id="0" name=""/>
        <dsp:cNvSpPr/>
      </dsp:nvSpPr>
      <dsp:spPr>
        <a:xfrm rot="16200000">
          <a:off x="3617182" y="1332067"/>
          <a:ext cx="4965700" cy="2301564"/>
        </a:xfrm>
        <a:prstGeom prst="flowChartManualOperation">
          <a:avLst/>
        </a:prstGeom>
        <a:gradFill rotWithShape="0">
          <a:gsLst>
            <a:gs pos="47000">
              <a:srgbClr val="6BC5C3"/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АОП ориентирована: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 удовлетворение особых образовательных потребностей, обучающихся с ТНР;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 специфику национальных, </a:t>
          </a:r>
          <a:r>
            <a:rPr lang="ru-RU" sz="1300" kern="1200" dirty="0" err="1" smtClean="0"/>
            <a:t>социокультурных</a:t>
          </a:r>
          <a:r>
            <a:rPr lang="ru-RU" sz="1300" kern="1200" dirty="0" smtClean="0"/>
            <a:t>, региональных и иных условий. </a:t>
          </a:r>
          <a:endParaRPr lang="ru-RU" sz="1300" kern="1200" dirty="0"/>
        </a:p>
      </dsp:txBody>
      <dsp:txXfrm rot="5400000">
        <a:off x="4949250" y="993139"/>
        <a:ext cx="2301564" cy="2979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25482-2ECA-4FED-861D-D5A610A7C765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48445-1359-46A3-976A-6C1DCCFCCFF1}">
      <dsp:nvSpPr>
        <dsp:cNvPr id="0" name=""/>
        <dsp:cNvSpPr/>
      </dsp:nvSpPr>
      <dsp:spPr>
        <a:xfrm>
          <a:off x="604289" y="435133"/>
          <a:ext cx="7222685" cy="870267"/>
        </a:xfrm>
        <a:prstGeom prst="rect">
          <a:avLst/>
        </a:prstGeom>
        <a:solidFill>
          <a:srgbClr val="548E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Является неотъемлемой частью АОП в условиях дошкольных образовательных групп комбинированной направленности.</a:t>
          </a:r>
          <a:endParaRPr lang="ru-RU" sz="1800" kern="1200" dirty="0"/>
        </a:p>
      </dsp:txBody>
      <dsp:txXfrm>
        <a:off x="604289" y="435133"/>
        <a:ext cx="7222685" cy="870267"/>
      </dsp:txXfrm>
    </dsp:sp>
    <dsp:sp modelId="{227C7FD6-5B60-41D1-BE37-4C935BB0E03E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DAD1C-4583-499B-9B52-81F020334370}">
      <dsp:nvSpPr>
        <dsp:cNvPr id="0" name=""/>
        <dsp:cNvSpPr/>
      </dsp:nvSpPr>
      <dsp:spPr>
        <a:xfrm>
          <a:off x="920631" y="1740535"/>
          <a:ext cx="6906343" cy="870267"/>
        </a:xfrm>
        <a:prstGeom prst="rect">
          <a:avLst/>
        </a:prstGeom>
        <a:solidFill>
          <a:srgbClr val="548E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Обеспечивает достижение максимальной реализации реабилитационного потенциала.</a:t>
          </a:r>
          <a:endParaRPr lang="ru-RU" sz="1800" kern="1200" dirty="0"/>
        </a:p>
      </dsp:txBody>
      <dsp:txXfrm>
        <a:off x="920631" y="1740535"/>
        <a:ext cx="6906343" cy="870267"/>
      </dsp:txXfrm>
    </dsp:sp>
    <dsp:sp modelId="{4F3250FA-C1C2-465B-8B1D-089545747ADB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5B5B9-47F8-4F80-9456-B5FD69F95DB8}">
      <dsp:nvSpPr>
        <dsp:cNvPr id="0" name=""/>
        <dsp:cNvSpPr/>
      </dsp:nvSpPr>
      <dsp:spPr>
        <a:xfrm>
          <a:off x="604289" y="3045936"/>
          <a:ext cx="7222685" cy="870267"/>
        </a:xfrm>
        <a:prstGeom prst="rect">
          <a:avLst/>
        </a:prstGeom>
        <a:solidFill>
          <a:srgbClr val="548E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Учитывает особые образовательные потребности обучающихся дошкольного возраста с ОВЗ (с ТНР), удовлетворение которых открывает возможность общего образования.</a:t>
          </a:r>
          <a:endParaRPr lang="ru-RU" sz="1800" kern="1200" dirty="0"/>
        </a:p>
      </dsp:txBody>
      <dsp:txXfrm>
        <a:off x="604289" y="3045936"/>
        <a:ext cx="7222685" cy="870267"/>
      </dsp:txXfrm>
    </dsp:sp>
    <dsp:sp modelId="{B8A88355-697D-4671-AA4F-F794D91529CB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8E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97989"/>
            <a:ext cx="5015484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/>
              <a:t>Адаптированная образовательная</a:t>
            </a:r>
            <a:br>
              <a:rPr lang="ru-RU" sz="2400" b="1" i="1" dirty="0" smtClean="0"/>
            </a:br>
            <a:r>
              <a:rPr lang="ru-RU" sz="2400" b="1" i="1" dirty="0" smtClean="0"/>
              <a:t>программа дошкольного</a:t>
            </a:r>
            <a:br>
              <a:rPr lang="ru-RU" sz="2400" b="1" i="1" dirty="0" smtClean="0"/>
            </a:br>
            <a:r>
              <a:rPr lang="ru-RU" sz="2400" b="1" i="1" dirty="0" smtClean="0"/>
              <a:t>образования для обучающихся </a:t>
            </a:r>
            <a:br>
              <a:rPr lang="ru-RU" sz="2400" b="1" i="1" dirty="0" smtClean="0"/>
            </a:br>
            <a:r>
              <a:rPr lang="ru-RU" sz="2400" b="1" i="1" dirty="0" smtClean="0"/>
              <a:t>с ограниченными возможностями здоровья для детей с тяжелыми нарушениями речи</a:t>
            </a:r>
            <a:endParaRPr lang="ru-RU" sz="2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013" y="4645614"/>
            <a:ext cx="4023361" cy="98955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учреждение  «Детский сад» № 5</a:t>
            </a: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г.Ярославль</a:t>
            </a:r>
            <a:endParaRPr lang="en-US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r="961"/>
          <a:stretch>
            <a:fillRect/>
          </a:stretch>
        </p:blipFill>
        <p:spPr bwMode="auto">
          <a:xfrm>
            <a:off x="4935233" y="2269556"/>
            <a:ext cx="1781573" cy="177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Программа коррекционно-развивающей </a:t>
            </a:r>
            <a:r>
              <a:rPr lang="ru-RU" b="1" dirty="0" smtClean="0">
                <a:solidFill>
                  <a:srgbClr val="002060"/>
                </a:solidFill>
              </a:rPr>
              <a:t>работы: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7" y="2343955"/>
            <a:ext cx="875766" cy="6568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1" t="52052" r="56500" b="14510"/>
          <a:stretch/>
        </p:blipFill>
        <p:spPr>
          <a:xfrm>
            <a:off x="1210614" y="3651672"/>
            <a:ext cx="731493" cy="6708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 t="8960" r="60888" b="62161"/>
          <a:stretch/>
        </p:blipFill>
        <p:spPr>
          <a:xfrm>
            <a:off x="871334" y="4961763"/>
            <a:ext cx="738391" cy="7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7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487047"/>
            <a:ext cx="7886700" cy="9302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Коррекционно-развивающая работа </a:t>
            </a:r>
            <a:r>
              <a:rPr lang="ru-RU" i="1" dirty="0" smtClean="0"/>
              <a:t>включает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8720" y="1280162"/>
            <a:ext cx="7707630" cy="489680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системное и разностороннее развитие речи и коррекцию речевых расстройств (с учетом уровня речевого развития, механизма, структуры речевого дефекта у обучающихся с ТНР);</a:t>
            </a:r>
          </a:p>
          <a:p>
            <a:pPr lvl="0"/>
            <a:r>
              <a:rPr lang="ru-RU" dirty="0"/>
              <a:t>социально-коммуникативное развитие;</a:t>
            </a:r>
          </a:p>
          <a:p>
            <a:pPr lvl="0"/>
            <a:r>
              <a:rPr lang="ru-RU" dirty="0"/>
              <a:t>развитие и коррекцию сенсорных, моторных, психических функций у обучающихся с ТНР;</a:t>
            </a:r>
          </a:p>
          <a:p>
            <a:pPr lvl="0"/>
            <a:r>
              <a:rPr lang="ru-RU" dirty="0"/>
              <a:t>познавательное развитие;</a:t>
            </a:r>
          </a:p>
          <a:p>
            <a:pPr lvl="0"/>
            <a:r>
              <a:rPr lang="ru-RU" dirty="0"/>
              <a:t>развитие высших психических функций;</a:t>
            </a:r>
          </a:p>
          <a:p>
            <a:pPr lvl="0"/>
            <a:r>
              <a:rPr lang="ru-RU" dirty="0"/>
              <a:t>коррекцию нарушений развития личности, эмоционально-волевой сферы с целью максимальной социальной адаптации ребенка с ТНР;</a:t>
            </a:r>
          </a:p>
          <a:p>
            <a:pPr lvl="0"/>
            <a:r>
              <a:rPr lang="ru-RU" dirty="0"/>
              <a:t>различные формы просветительской деятельности (консультации, собрания, лекции, беседы, использование информационных средств), направленные на разъяснение участникам образовательных отношений, в том числе родителей (законных представителей), вопросов, связанных с особенностями образования обучающихся с ТНР.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4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788671"/>
            <a:ext cx="7886700" cy="83883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IV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ОРГАНИЗАЦИОННЫЙ РАЗДЕЛ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6440" y="1627505"/>
            <a:ext cx="637032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Содержит: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dirty="0" smtClean="0"/>
              <a:t> </a:t>
            </a:r>
            <a:r>
              <a:rPr lang="ru-RU" dirty="0"/>
              <a:t>психолого-педагогические условия, обеспечивающие развитие ребенка с </a:t>
            </a:r>
            <a:r>
              <a:rPr lang="ru-RU" dirty="0" smtClean="0"/>
              <a:t>ТНР;</a:t>
            </a:r>
          </a:p>
          <a:p>
            <a:endParaRPr lang="ru-RU" sz="900" dirty="0" smtClean="0"/>
          </a:p>
          <a:p>
            <a:r>
              <a:rPr lang="ru-RU" dirty="0" smtClean="0"/>
              <a:t>особенности </a:t>
            </a:r>
            <a:r>
              <a:rPr lang="ru-RU" dirty="0"/>
              <a:t>организации развивающей предметно- пространственной </a:t>
            </a:r>
            <a:r>
              <a:rPr lang="ru-RU" dirty="0" smtClean="0"/>
              <a:t>среды;</a:t>
            </a:r>
          </a:p>
          <a:p>
            <a:endParaRPr lang="ru-RU" sz="900" dirty="0"/>
          </a:p>
          <a:p>
            <a:r>
              <a:rPr lang="ru-RU" dirty="0" smtClean="0"/>
              <a:t>федеральный </a:t>
            </a:r>
            <a:r>
              <a:rPr lang="ru-RU" dirty="0"/>
              <a:t>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5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адаптированной образовательной программы  </a:t>
            </a:r>
            <a:b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(далее АОП)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27778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809627"/>
            <a:ext cx="7886700" cy="498473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ОБЩИЕ ПОЛОЖЕНИЯ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4589150"/>
              </p:ext>
            </p:extLst>
          </p:nvPr>
        </p:nvGraphicFramePr>
        <p:xfrm>
          <a:off x="1689100" y="1282700"/>
          <a:ext cx="7251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382" y="688848"/>
            <a:ext cx="7418070" cy="113087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>
                <a:solidFill>
                  <a:srgbClr val="002060"/>
                </a:solidFill>
              </a:rPr>
              <a:t>II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ЦЕЛЕВОЙ </a:t>
            </a:r>
            <a:r>
              <a:rPr lang="ru-RU" b="1" dirty="0" smtClean="0">
                <a:solidFill>
                  <a:srgbClr val="002060"/>
                </a:solidFill>
              </a:rPr>
              <a:t>РАЗДЕЛ АОП определяет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1891993" y="5055863"/>
            <a:ext cx="520700" cy="479425"/>
            <a:chOff x="1248" y="1440"/>
            <a:chExt cx="328" cy="302"/>
          </a:xfrm>
        </p:grpSpPr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1891993" y="2541263"/>
            <a:ext cx="520700" cy="479425"/>
            <a:chOff x="1248" y="2030"/>
            <a:chExt cx="328" cy="302"/>
          </a:xfrm>
        </p:grpSpPr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1891993" y="3379463"/>
            <a:ext cx="520700" cy="479425"/>
            <a:chOff x="1248" y="2640"/>
            <a:chExt cx="328" cy="302"/>
          </a:xfrm>
        </p:grpSpPr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891993" y="4217662"/>
            <a:ext cx="520700" cy="479425"/>
            <a:chOff x="1248" y="3230"/>
            <a:chExt cx="328" cy="302"/>
          </a:xfrm>
        </p:grpSpPr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715572" y="2597154"/>
            <a:ext cx="58875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39405" y="3454388"/>
            <a:ext cx="18576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000" b="1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задачи.</a:t>
            </a:r>
            <a:endParaRPr lang="ru-RU" sz="2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4737" y="4262841"/>
            <a:ext cx="6029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</a:t>
            </a:r>
            <a:r>
              <a:rPr lang="ru-RU" sz="2000" b="1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подходы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</a:t>
            </a:r>
            <a:r>
              <a:rPr lang="ru-RU" sz="2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5572" y="5138293"/>
            <a:ext cx="34920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2000" b="1" i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56520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639447"/>
            <a:ext cx="7886700" cy="3054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Задачи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090" y="944880"/>
            <a:ext cx="7886700" cy="576071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 smtClean="0"/>
              <a:t>реализация </a:t>
            </a:r>
            <a:r>
              <a:rPr lang="ru-RU" sz="2900" dirty="0"/>
              <a:t>содержания АОП ДО;</a:t>
            </a:r>
          </a:p>
          <a:p>
            <a:pPr lvl="0"/>
            <a:r>
              <a:rPr lang="ru-RU" sz="2900" dirty="0"/>
              <a:t>коррекция недостатков психофизического развития обучающихся с ОВЗ;</a:t>
            </a:r>
          </a:p>
          <a:p>
            <a:pPr lvl="0"/>
            <a:r>
              <a:rPr lang="ru-RU" sz="2900" dirty="0"/>
              <a:t>охрана и укрепление физического и психического здоровья обучающихся с ОВЗ, в том числе их эмоционального благополучия;</a:t>
            </a:r>
          </a:p>
          <a:p>
            <a:pPr lvl="0"/>
            <a:r>
              <a:rPr lang="ru-RU" sz="2900" dirty="0"/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</a:p>
          <a:p>
            <a:pPr lvl="0"/>
            <a:r>
              <a:rPr lang="ru-RU" sz="2900" dirty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</a:t>
            </a:r>
          </a:p>
          <a:p>
            <a:pPr lvl="0"/>
            <a:r>
              <a:rPr lang="ru-RU" sz="2900" dirty="0"/>
              <a:t>объединение обучения и воспитания в целостный образовательный процесс на основе духовно- 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2900" dirty="0"/>
              <a:t>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формирование социокультурной среды, соответствующей психофизическим и индивидуальным особенностям развития обучающихся с ОВЗ;</a:t>
            </a:r>
          </a:p>
          <a:p>
            <a:pPr lvl="0"/>
            <a:r>
              <a:rPr lang="ru-RU" sz="2900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2900" dirty="0" err="1"/>
              <a:t>абилитации</a:t>
            </a:r>
            <a:r>
              <a:rPr lang="ru-RU" sz="2900" dirty="0"/>
              <a:t>), охраны и укрепления здоровья, обучающихся с ОВЗ;</a:t>
            </a:r>
          </a:p>
          <a:p>
            <a:pPr lvl="0"/>
            <a:r>
              <a:rPr lang="ru-RU" sz="2900" dirty="0"/>
              <a:t>обеспечение преемственности целей, задач и содержания дошкольного и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90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460" y="517527"/>
            <a:ext cx="7886700" cy="6559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Целевые ориентиры реализации </a:t>
            </a:r>
            <a:r>
              <a:rPr lang="ru-RU" sz="3200" b="1" dirty="0" smtClean="0">
                <a:solidFill>
                  <a:srgbClr val="002060"/>
                </a:solidFill>
              </a:rPr>
              <a:t>АОП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для обучающихся с </a:t>
            </a:r>
            <a:r>
              <a:rPr lang="ru-RU" sz="3200" b="1" dirty="0" smtClean="0">
                <a:solidFill>
                  <a:srgbClr val="002060"/>
                </a:solidFill>
              </a:rPr>
              <a:t>ТНР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на этапе завершения Программы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520" y="1595438"/>
            <a:ext cx="7513320" cy="5064442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обладает сформированной мотивацией к школьному обучению;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усваивает значения новых слов на основе знаний о предметах и явлениях окружающего мира;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употребляет слова, обозначающие личностные характеристики, многозначные;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умеет подбирать слова с противоположным и сходным значением;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правильно употребляет основные грамматические формы слова;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составляет 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правильно произносит звуки (в соответствии с онтогенезом);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выбирает род занятий, участников по совместной деятельности, избирательно и устойчиво взаимодействует с детьми;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40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460" y="517527"/>
            <a:ext cx="7886700" cy="6559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Целевые ориентиры реализации </a:t>
            </a:r>
            <a:r>
              <a:rPr lang="ru-RU" sz="3200" b="1" dirty="0" smtClean="0">
                <a:solidFill>
                  <a:srgbClr val="002060"/>
                </a:solidFill>
              </a:rPr>
              <a:t>АОП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для обучающихся с </a:t>
            </a:r>
            <a:r>
              <a:rPr lang="ru-RU" sz="3200" b="1" dirty="0" smtClean="0">
                <a:solidFill>
                  <a:srgbClr val="002060"/>
                </a:solidFill>
              </a:rPr>
              <a:t>ТНР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на этапе завершения Программы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40" y="1549718"/>
            <a:ext cx="7208520" cy="5140642"/>
          </a:xfrm>
        </p:spPr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участвует в коллективном создании замысла в игре и на занятиях;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передает как можно более точное сообщение другому, проявляя внимание к собеседнику;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отстаивает усвоенные нормы и правила перед ровесниками и педагогическим работником, стремится к самостоятельности, проявляет относительную независимость от педагогического работника;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использует 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устанавливает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определяет пространственное расположение предметов относительно себя, геометрические фигуры;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владеет элементарными математическими представлениями: количество в пределах десяти, знает цифры 0, 1-9, соотносит их с количеством предметов, решает простые арифметические задачи устно, используя при необходимости в качестве счетного материала символические изображения;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определяет времена года, части суток;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3200" dirty="0"/>
              <a:t>самостоятельно получает новую информацию (задает вопросы, экспериментирует</a:t>
            </a:r>
            <a:r>
              <a:rPr lang="ru-RU" sz="3200" dirty="0" smtClean="0"/>
              <a:t>);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6697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460" y="517527"/>
            <a:ext cx="7886700" cy="6559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Целевые ориентиры реализации </a:t>
            </a:r>
            <a:r>
              <a:rPr lang="ru-RU" sz="3200" b="1" dirty="0" smtClean="0">
                <a:solidFill>
                  <a:srgbClr val="002060"/>
                </a:solidFill>
              </a:rPr>
              <a:t>АОП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для обучающихся с </a:t>
            </a:r>
            <a:r>
              <a:rPr lang="ru-RU" sz="3200" b="1" dirty="0" smtClean="0">
                <a:solidFill>
                  <a:srgbClr val="002060"/>
                </a:solidFill>
              </a:rPr>
              <a:t>ТНР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на этапе завершения Программы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520" y="1595438"/>
            <a:ext cx="7513320" cy="5064442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обучающихся;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составляет с помощью педагогического работника небольшие сообщения, рассказы из личного опыта;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владеет предпосылками овладения грамотой;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стремится к использованию различных средств и материалов в процессе изобразительной деятельности;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имеет 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 проявляет интерес к произведениям народной, классической и современной музыки, к музыкальным инструментам;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сопереживает персонажам художественных произведений;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выполняет основные виды движений и упражнения по словесной инструкции педагогических работников: согласованные движения, а также разноименные и разнонаправленные движения;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осуществляет элементарное двигательное и словесное планирование действий в ходе спортивных упражнений;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знает и подчиняется правилам подвижных игр, эстафет, игр с элементами спорта;</a:t>
            </a:r>
          </a:p>
          <a:p>
            <a:pPr marL="514350" lvl="0" indent="-514350">
              <a:buFont typeface="+mj-lt"/>
              <a:buAutoNum type="arabicPeriod" startAt="23"/>
            </a:pPr>
            <a:r>
              <a:rPr lang="ru-RU" dirty="0"/>
              <a:t>владеет элементарными нормами и правилами здорового образа жизни (в питании, двигательном режиме, закаливании, при формировании полезных привычек).</a:t>
            </a:r>
          </a:p>
          <a:p>
            <a:pPr marL="514350" indent="-514350">
              <a:buFont typeface="+mj-lt"/>
              <a:buAutoNum type="arabicPeriod" startAt="2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5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654687"/>
            <a:ext cx="7886700" cy="86931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>
                <a:solidFill>
                  <a:srgbClr val="002060"/>
                </a:solidFill>
              </a:rPr>
              <a:t>III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СОДЕРЖАТЕЛЬНЫЙ </a:t>
            </a:r>
            <a:r>
              <a:rPr lang="ru-RU" b="1" dirty="0" smtClean="0">
                <a:solidFill>
                  <a:srgbClr val="002060"/>
                </a:solidFill>
              </a:rPr>
              <a:t>РАЗДЕЛ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6840" y="1280161"/>
            <a:ext cx="7585710" cy="5379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Включает:</a:t>
            </a:r>
          </a:p>
          <a:p>
            <a:r>
              <a:rPr lang="ru-RU" dirty="0" smtClean="0"/>
              <a:t> </a:t>
            </a:r>
            <a:r>
              <a:rPr lang="ru-RU" dirty="0"/>
              <a:t>описание образовательной деятельности по пяти образовательным </a:t>
            </a:r>
            <a:r>
              <a:rPr lang="ru-RU" dirty="0" smtClean="0"/>
              <a:t>областям;</a:t>
            </a:r>
          </a:p>
          <a:p>
            <a:r>
              <a:rPr lang="ru-RU" dirty="0" smtClean="0"/>
              <a:t>формы</a:t>
            </a:r>
            <a:r>
              <a:rPr lang="ru-RU" dirty="0"/>
              <a:t>, способы, методы и средства реализации Программы, которые отражают аспекты образовательной среды: предметно-пространственная развивающая образовательная среда; </a:t>
            </a:r>
            <a:endParaRPr lang="ru-RU" dirty="0" smtClean="0"/>
          </a:p>
          <a:p>
            <a:r>
              <a:rPr lang="ru-RU" dirty="0" smtClean="0"/>
              <a:t>характер </a:t>
            </a:r>
            <a:r>
              <a:rPr lang="ru-RU" dirty="0"/>
              <a:t>взаимодействия с педагогическим работником; </a:t>
            </a:r>
            <a:endParaRPr lang="ru-RU" dirty="0" smtClean="0"/>
          </a:p>
          <a:p>
            <a:r>
              <a:rPr lang="ru-RU" dirty="0" smtClean="0"/>
              <a:t>характер </a:t>
            </a:r>
            <a:r>
              <a:rPr lang="ru-RU" dirty="0"/>
              <a:t>взаимодействия с другими детьми; </a:t>
            </a:r>
            <a:endParaRPr lang="ru-RU" dirty="0" smtClean="0"/>
          </a:p>
          <a:p>
            <a:r>
              <a:rPr lang="ru-RU" dirty="0" smtClean="0"/>
              <a:t>содержание </a:t>
            </a:r>
            <a:r>
              <a:rPr lang="ru-RU" dirty="0"/>
              <a:t>образовательной деятельности по профессиональной коррекции нарушений развития обучающихся (программу коррекционно- развивающей работы).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81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1199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Адаптированная образовательная программа дошкольного образования для обучающихся  с ограниченными возможностями здоровья для детей с тяжелыми нарушениями речи</vt:lpstr>
      <vt:lpstr>Структура адаптированной образовательной программы   (далее АОП)</vt:lpstr>
      <vt:lpstr>I. ОБЩИЕ ПОЛОЖЕНИЯ  </vt:lpstr>
      <vt:lpstr>II. ЦЕЛЕВОЙ РАЗДЕЛ АОП определяет </vt:lpstr>
      <vt:lpstr>Задачи Программы: </vt:lpstr>
      <vt:lpstr>Целевые ориентиры реализации АОП  для обучающихся с ТНР  на этапе завершения Программы</vt:lpstr>
      <vt:lpstr>Целевые ориентиры реализации АОП  для обучающихся с ТНР  на этапе завершения Программы</vt:lpstr>
      <vt:lpstr>Целевые ориентиры реализации АОП  для обучающихся с ТНР  на этапе завершения Программы</vt:lpstr>
      <vt:lpstr>III. СОДЕРЖАТЕЛЬНЫЙ РАЗДЕЛ </vt:lpstr>
      <vt:lpstr>Программа коррекционно-развивающей работы:</vt:lpstr>
      <vt:lpstr>Коррекционно-развивающая работа включает: </vt:lpstr>
      <vt:lpstr>IV. ОРГАНИЗАЦИОННЫЙ РАЗДЕЛ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41</cp:revision>
  <dcterms:created xsi:type="dcterms:W3CDTF">2018-09-04T12:10:47Z</dcterms:created>
  <dcterms:modified xsi:type="dcterms:W3CDTF">2023-12-22T02:44:19Z</dcterms:modified>
</cp:coreProperties>
</file>