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466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12290" name="Picture 2" descr="C:\Users\пк\Desktop\Лагерь\66bf4a31fb7126c502da88875c14a3d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5543766" cy="356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342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29</cp:revision>
  <dcterms:created xsi:type="dcterms:W3CDTF">2023-02-22T14:53:18Z</dcterms:created>
  <dcterms:modified xsi:type="dcterms:W3CDTF">2023-12-21T12:17:35Z</dcterms:modified>
</cp:coreProperties>
</file>