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78" r:id="rId6"/>
    <p:sldId id="279" r:id="rId7"/>
    <p:sldId id="280" r:id="rId8"/>
    <p:sldId id="258" r:id="rId9"/>
    <p:sldId id="263" r:id="rId10"/>
    <p:sldId id="264" r:id="rId11"/>
    <p:sldId id="260" r:id="rId12"/>
    <p:sldId id="261" r:id="rId13"/>
    <p:sldId id="282" r:id="rId14"/>
    <p:sldId id="283" r:id="rId15"/>
    <p:sldId id="284" r:id="rId16"/>
    <p:sldId id="285" r:id="rId17"/>
    <p:sldId id="265" r:id="rId18"/>
    <p:sldId id="266" r:id="rId19"/>
    <p:sldId id="288" r:id="rId20"/>
    <p:sldId id="291" r:id="rId21"/>
    <p:sldId id="287" r:id="rId22"/>
    <p:sldId id="290" r:id="rId23"/>
    <p:sldId id="267" r:id="rId24"/>
    <p:sldId id="289" r:id="rId25"/>
    <p:sldId id="270" r:id="rId26"/>
    <p:sldId id="292" r:id="rId27"/>
    <p:sldId id="268" r:id="rId28"/>
    <p:sldId id="269" r:id="rId29"/>
    <p:sldId id="271" r:id="rId30"/>
    <p:sldId id="272" r:id="rId31"/>
    <p:sldId id="273" r:id="rId32"/>
    <p:sldId id="274" r:id="rId33"/>
    <p:sldId id="275" r:id="rId34"/>
    <p:sldId id="286" r:id="rId35"/>
    <p:sldId id="276" r:id="rId36"/>
    <p:sldId id="277" r:id="rId37"/>
    <p:sldId id="294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ew005\Downloads\&#1084;&#1091;&#1079;&#1099;&#1082;&#1072;%20&#1076;&#1083;&#1103;%20&#1087;&#1088;&#1077;&#1079;&#1077;&#1085;&#1090;&#1072;&#1094;&#1080;&#1080;%20&#1086;%20&#1076;&#108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209800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«Детский сад № 5»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Ярославль, 2023 г.</a:t>
            </a:r>
          </a:p>
          <a:p>
            <a:endParaRPr lang="ru-RU" dirty="0"/>
          </a:p>
        </p:txBody>
      </p:sp>
      <p:pic>
        <p:nvPicPr>
          <p:cNvPr id="6" name="музыка для презентации о д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8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381000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981200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Актуальные       новости детского сада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Видео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Desktop\Родит.собрание 16.08.2023\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4140777" cy="585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620000" cy="80021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Материально-техническая база ДОУ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Групповые комнаты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Спальни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Методический кабинет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Музыкальный зал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Спортивный зал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Бассейн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Изостудия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Медицинский блок (медицинский кабинет, процедурный кабинет, массажный кабинет)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Комната психологической разгрузки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Кабинеты учителей-логопедов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Кабинет учителя-дефектолога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Служебные помещения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Оборудованные прогулочные участки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Спортивные площадки</a:t>
            </a:r>
          </a:p>
          <a:p>
            <a:pPr>
              <a:lnSpc>
                <a:spcPct val="9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пк\Desktop\Фото\11 группа\11 груп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358335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то\Группы и спальни\IMG-2c38bcf1191bfc92873b3566d65515a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</p:spPr>
      </p:pic>
      <p:pic>
        <p:nvPicPr>
          <p:cNvPr id="1027" name="Picture 3" descr="C:\Users\пк\Desktop\Фото\Группы и спальни\IMG-a9ddf71359406afacc1168233426168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\Группы и спальни\IMG-5a13ca473397756d28764600967e8d6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8400" cy="3733800"/>
          </a:xfrm>
          <a:prstGeom prst="rect">
            <a:avLst/>
          </a:prstGeom>
          <a:noFill/>
        </p:spPr>
      </p:pic>
      <p:pic>
        <p:nvPicPr>
          <p:cNvPr id="2051" name="Picture 3" descr="C:\Users\пк\Desktop\Фото\Группы и спальни\IMG-c264a0048d3cffea0c8ff184e484fff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31242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Фото\Группы и спальни\IMG-a531b98bb98459ec9a606a16ae3901d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332" y="3024187"/>
            <a:ext cx="6815668" cy="3833813"/>
          </a:xfrm>
          <a:prstGeom prst="rect">
            <a:avLst/>
          </a:prstGeom>
          <a:noFill/>
        </p:spPr>
      </p:pic>
      <p:pic>
        <p:nvPicPr>
          <p:cNvPr id="3074" name="Picture 2" descr="C:\Users\пк\Desktop\Фото\Группы и спальни\IMG-a002b1191a89f8c89e1ee2cc546f0b4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ото\Группы и спальни\IMG-c9ee94f37889d907b0825cce952ad56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5100"/>
            <a:ext cx="5537200" cy="4152900"/>
          </a:xfrm>
          <a:prstGeom prst="rect">
            <a:avLst/>
          </a:prstGeom>
          <a:noFill/>
        </p:spPr>
      </p:pic>
      <p:pic>
        <p:nvPicPr>
          <p:cNvPr id="4099" name="Picture 3" descr="C:\Users\пк\Desktop\Фото\Группы и спальни\IMG-41074b6151a9171644832ad66704883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Фото\Фото сад\Музыкальный за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947" y="0"/>
            <a:ext cx="7414053" cy="3429000"/>
          </a:xfrm>
          <a:prstGeom prst="rect">
            <a:avLst/>
          </a:prstGeom>
          <a:noFill/>
        </p:spPr>
      </p:pic>
      <p:pic>
        <p:nvPicPr>
          <p:cNvPr id="5123" name="Picture 3" descr="C:\Users\пк\Desktop\Фото\Фото сад\Музыкальный з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4235"/>
            <a:ext cx="7467600" cy="34537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esktop\Фото\Фото сад\спорт зал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то\20230815_105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1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пороге детского сада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Фото\20230815_10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1" cy="42134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Фото\Фото сад\сПОРТ ЗА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57550"/>
            <a:ext cx="8001000" cy="3600450"/>
          </a:xfrm>
          <a:prstGeom prst="rect">
            <a:avLst/>
          </a:prstGeom>
          <a:noFill/>
        </p:spPr>
      </p:pic>
      <p:pic>
        <p:nvPicPr>
          <p:cNvPr id="5" name="Picture 4" descr="C:\Users\пк\Desktop\Фото\Фото сад\сПОРТ З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к\Desktop\Фото\20230815_105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64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к\Desktop\Фото\Фото сад\Бассейн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816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\Desktop\Фото\20230815_10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80171" cy="3784600"/>
          </a:xfrm>
          <a:prstGeom prst="rect">
            <a:avLst/>
          </a:prstGeom>
          <a:noFill/>
        </p:spPr>
      </p:pic>
      <p:pic>
        <p:nvPicPr>
          <p:cNvPr id="8" name="Picture 2" descr="C:\Users\пк\Desktop\Фото\Фото сад\бАССЕЙ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843" y="2966415"/>
            <a:ext cx="5850157" cy="389158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к\Desktop\Фото\Фото сад\Изостуд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Изостудия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Фото\Фото сад\Изосту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пк\Desktop\Фото\Фото сад\Медицинский кабине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461" y="0"/>
            <a:ext cx="7084539" cy="3276600"/>
          </a:xfrm>
          <a:prstGeom prst="rect">
            <a:avLst/>
          </a:prstGeom>
          <a:noFill/>
        </p:spPr>
      </p:pic>
      <p:pic>
        <p:nvPicPr>
          <p:cNvPr id="8196" name="Picture 4" descr="C:\Users\пк\Desktop\Фото\Фото сад\Массажный кабин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581400" cy="4721136"/>
          </a:xfrm>
          <a:prstGeom prst="rect">
            <a:avLst/>
          </a:prstGeom>
          <a:noFill/>
        </p:spPr>
      </p:pic>
      <p:pic>
        <p:nvPicPr>
          <p:cNvPr id="8194" name="Picture 2" descr="C:\Users\пк\Desktop\Фото\Фото сад\Медицинский кабин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7957" y="3973830"/>
            <a:ext cx="6236043" cy="288417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Фото\Фото сад\Комната психологической разгруз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76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Комната психологической разгрузки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Фото\Фото сад\Кабинет логоп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5943600"/>
          </a:xfrm>
          <a:prstGeom prst="rect">
            <a:avLst/>
          </a:prstGeom>
          <a:noFill/>
        </p:spPr>
      </p:pic>
      <p:pic>
        <p:nvPicPr>
          <p:cNvPr id="11267" name="Picture 3" descr="C:\Users\пк\Desktop\Фото\Фото сад\кАБИНЕТ ЛОГОПЕД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609600"/>
            <a:ext cx="46863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76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МДОУ "Детский сад № 5"  расположен на территории Фрунзенского района г. Ярославля по адресу: ул. Спортивная дом № 13, введен в эксплуатацию 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1980 г..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Территория детского сада занимает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111,143 м.кв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.,  по периметру ограждена забором. Территория имеет наружное электрическое освещение, систему видеонаблюдения, вход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домофону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охранная организация ЧОО «Викинг».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Фото\Фото сад\Кабинет дефектол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9800"/>
            <a:ext cx="4438650" cy="5918200"/>
          </a:xfrm>
          <a:prstGeom prst="rect">
            <a:avLst/>
          </a:prstGeom>
          <a:noFill/>
        </p:spPr>
      </p:pic>
      <p:pic>
        <p:nvPicPr>
          <p:cNvPr id="12291" name="Picture 3" descr="C:\Users\пк\Desktop\Фото\Фото сад\Кабинет дефектолог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29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Фото\Фото сад\Служба охр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75" y="3200400"/>
            <a:ext cx="7908325" cy="3657600"/>
          </a:xfrm>
          <a:prstGeom prst="rect">
            <a:avLst/>
          </a:prstGeom>
          <a:noFill/>
        </p:spPr>
      </p:pic>
      <p:pic>
        <p:nvPicPr>
          <p:cNvPr id="13315" name="Picture 3" descr="C:\Users\пк\Desktop\Фото\Фото сад\Пищеб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5613400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к\Desktop\Фото\Фото сад\печать  улица\IMG_20200520_095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628900"/>
            <a:ext cx="5638800" cy="4229100"/>
          </a:xfrm>
          <a:prstGeom prst="rect">
            <a:avLst/>
          </a:prstGeom>
          <a:noFill/>
        </p:spPr>
      </p:pic>
      <p:pic>
        <p:nvPicPr>
          <p:cNvPr id="14338" name="Picture 2" descr="C:\Users\пк\Desktop\Фото\Фото сад\печать  улиц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"/>
            <a:ext cx="6361863" cy="357203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Фото\Участки\20230810_09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007" y="0"/>
            <a:ext cx="7752993" cy="3581400"/>
          </a:xfrm>
          <a:prstGeom prst="rect">
            <a:avLst/>
          </a:prstGeom>
          <a:noFill/>
        </p:spPr>
      </p:pic>
      <p:pic>
        <p:nvPicPr>
          <p:cNvPr id="15363" name="Picture 3" descr="C:\Users\пк\Desktop\Фото\Фото сад\печать  улица\IMG_20200520_094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465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Фото\Участки\20230810_09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82908" cy="3733800"/>
          </a:xfrm>
          <a:prstGeom prst="rect">
            <a:avLst/>
          </a:prstGeom>
          <a:noFill/>
        </p:spPr>
      </p:pic>
      <p:pic>
        <p:nvPicPr>
          <p:cNvPr id="6147" name="Picture 3" descr="C:\Users\пк\Desktop\Фото\Участки\20230810_092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97236"/>
            <a:ext cx="7924800" cy="36607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пк\Desktop\Фото\Фото сад\печать  улица\IMG_20200520_094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94400" cy="4495800"/>
          </a:xfrm>
          <a:prstGeom prst="rect">
            <a:avLst/>
          </a:prstGeom>
          <a:noFill/>
        </p:spPr>
      </p:pic>
      <p:pic>
        <p:nvPicPr>
          <p:cNvPr id="16386" name="Picture 2" descr="C:\Users\пк\Desktop\Фото\Фото сад\печать  улица\IMG_20200520_095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81648"/>
            <a:ext cx="5791200" cy="39763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Фото\Фото сад\печать  улица\IMG_20200520_094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пороге детского сада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382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Заведующий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41-06-59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Медицинский и методический кабинет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46-22-34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Бухгалтерия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46-40-99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33401"/>
            <a:ext cx="7391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Наши группы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детском саду функционирует 12 возрастных групп с 1 года до 7 лет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3400" y="1905001"/>
          <a:ext cx="6858000" cy="486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849"/>
                <a:gridCol w="3487118"/>
                <a:gridCol w="1976033"/>
              </a:tblGrid>
              <a:tr h="662695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оздоровительная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компенсирующая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6-7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4-5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4-5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комбинированная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учителя-логопеда;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учитель-дефектолог;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музыкальных руководителя;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инструктор по физкультуре;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инструктор по плаванию;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педагог-психолог;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педагог ИЗО.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723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Квалификация педагогического состава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95400" y="2133600"/>
          <a:ext cx="5867400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0"/>
                <a:gridCol w="1955800"/>
              </a:tblGrid>
              <a:tr h="6395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5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 человек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5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Высшая категория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человека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Награды Министерства просвещения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человека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533400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Социальные партнёры ДОУ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1371600"/>
          <a:ext cx="7772400" cy="512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5867400"/>
              </a:tblGrid>
              <a:tr h="4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Учреждение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сотрудничества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5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Библиотека им. Ф.М. Достоевского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Праздники, экскурсии, беседы с детьми, родителями и сотрудниками ДОУ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9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ГИБДД г.Ярославля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Профилактическая работа по сохранению жизни и здоровья детей с сотрудниками ДОУ, детьми и родителями.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экскурсий, мастер-классов, профилактических занятий и акций.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1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Пожарная часть № 101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Ярославля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совместных мероприятий (беседы, экскурсии, профилактические занятия, учебные тренировки, просмотр учебных фильмов, мультфильмов)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3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ЦФКиС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«Молния»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совместных мероприятий (экскурсии, дни открытых дверей, занятия, мастер – классы, соревнования и др.)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1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ПМПК г. Ярославля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(центр «Развитие», центр «Доверие», Центр помощи детям)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 воспитанников на ПМПК для уточнения образовательного маршрута.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381000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685800"/>
            <a:ext cx="6705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Режим работы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Пятидневная рабочая неделя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с 7.00 до 19.00 часов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Выходные дни: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суббота, воскресенье и 	праздничные дни.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Родит.собрание 16.08.2023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381000"/>
            <a:ext cx="10728326" cy="758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6553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Телефоны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Заведующий 41-06-59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Медицинский и методический кабинет 46-22-34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Бухгалтерия 46-40-99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356</Words>
  <Application>Microsoft Office PowerPoint</Application>
  <PresentationFormat>Экран (4:3)</PresentationFormat>
  <Paragraphs>142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New005</cp:lastModifiedBy>
  <cp:revision>47</cp:revision>
  <dcterms:created xsi:type="dcterms:W3CDTF">2023-08-03T05:06:48Z</dcterms:created>
  <dcterms:modified xsi:type="dcterms:W3CDTF">2023-08-24T07:45:11Z</dcterms:modified>
</cp:coreProperties>
</file>